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Lst>
  <p:notesMasterIdLst>
    <p:notesMasterId r:id="rId34"/>
  </p:notesMasterIdLst>
  <p:sldIdLst>
    <p:sldId id="277" r:id="rId6"/>
    <p:sldId id="278" r:id="rId7"/>
    <p:sldId id="279" r:id="rId8"/>
    <p:sldId id="280" r:id="rId9"/>
    <p:sldId id="281" r:id="rId10"/>
    <p:sldId id="282" r:id="rId11"/>
    <p:sldId id="304" r:id="rId12"/>
    <p:sldId id="305" r:id="rId13"/>
    <p:sldId id="306" r:id="rId14"/>
    <p:sldId id="307" r:id="rId15"/>
    <p:sldId id="308" r:id="rId16"/>
    <p:sldId id="309" r:id="rId17"/>
    <p:sldId id="283" r:id="rId18"/>
    <p:sldId id="296" r:id="rId19"/>
    <p:sldId id="297" r:id="rId20"/>
    <p:sldId id="312" r:id="rId21"/>
    <p:sldId id="311" r:id="rId22"/>
    <p:sldId id="284" r:id="rId23"/>
    <p:sldId id="285" r:id="rId24"/>
    <p:sldId id="286" r:id="rId25"/>
    <p:sldId id="287" r:id="rId26"/>
    <p:sldId id="288" r:id="rId27"/>
    <p:sldId id="310" r:id="rId28"/>
    <p:sldId id="289" r:id="rId29"/>
    <p:sldId id="290" r:id="rId30"/>
    <p:sldId id="291" r:id="rId31"/>
    <p:sldId id="294" r:id="rId32"/>
    <p:sldId id="295" r:id="rId33"/>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6612"/>
    <a:srgbClr val="2D4C34"/>
    <a:srgbClr val="D1EDBE"/>
    <a:srgbClr val="2C4B34"/>
    <a:srgbClr val="274331"/>
    <a:srgbClr val="407700"/>
    <a:srgbClr val="00774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230" autoAdjust="0"/>
    <p:restoredTop sz="67496" autoAdjust="0"/>
  </p:normalViewPr>
  <p:slideViewPr>
    <p:cSldViewPr snapToGrid="0">
      <p:cViewPr>
        <p:scale>
          <a:sx n="97" d="100"/>
          <a:sy n="97" d="100"/>
        </p:scale>
        <p:origin x="-136" y="-11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89CD7-9FE5-429F-B9E0-AA1946CCC9BD}" type="datetimeFigureOut">
              <a:rPr lang="sv-SE" smtClean="0"/>
              <a:t>2020-04-15</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C2188-90C9-4DE2-9CC5-BA3A554B7687}" type="slidenum">
              <a:rPr lang="sv-SE" smtClean="0"/>
              <a:t>‹#›</a:t>
            </a:fld>
            <a:endParaRPr lang="sv-SE"/>
          </a:p>
        </p:txBody>
      </p:sp>
    </p:spTree>
    <p:extLst>
      <p:ext uri="{BB962C8B-B14F-4D97-AF65-F5344CB8AC3E}">
        <p14:creationId xmlns:p14="http://schemas.microsoft.com/office/powerpoint/2010/main" val="1524389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1</a:t>
            </a:fld>
            <a:endParaRPr lang="sv-SE"/>
          </a:p>
        </p:txBody>
      </p:sp>
    </p:spTree>
    <p:extLst>
      <p:ext uri="{BB962C8B-B14F-4D97-AF65-F5344CB8AC3E}">
        <p14:creationId xmlns:p14="http://schemas.microsoft.com/office/powerpoint/2010/main" val="1903548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t>
            </a:r>
          </a:p>
        </p:txBody>
      </p:sp>
      <p:sp>
        <p:nvSpPr>
          <p:cNvPr id="4" name="Platshållare för bildnummer 3"/>
          <p:cNvSpPr>
            <a:spLocks noGrp="1"/>
          </p:cNvSpPr>
          <p:nvPr>
            <p:ph type="sldNum" sz="quarter" idx="5"/>
          </p:nvPr>
        </p:nvSpPr>
        <p:spPr/>
        <p:txBody>
          <a:bodyPr/>
          <a:lstStyle/>
          <a:p>
            <a:fld id="{9C7C2188-90C9-4DE2-9CC5-BA3A554B7687}" type="slidenum">
              <a:rPr lang="sv-SE" smtClean="0"/>
              <a:t>12</a:t>
            </a:fld>
            <a:endParaRPr lang="sv-SE"/>
          </a:p>
        </p:txBody>
      </p:sp>
    </p:spTree>
    <p:extLst>
      <p:ext uri="{BB962C8B-B14F-4D97-AF65-F5344CB8AC3E}">
        <p14:creationId xmlns:p14="http://schemas.microsoft.com/office/powerpoint/2010/main" val="622230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13</a:t>
            </a:fld>
            <a:endParaRPr lang="sv-SE"/>
          </a:p>
        </p:txBody>
      </p:sp>
    </p:spTree>
    <p:extLst>
      <p:ext uri="{BB962C8B-B14F-4D97-AF65-F5344CB8AC3E}">
        <p14:creationId xmlns:p14="http://schemas.microsoft.com/office/powerpoint/2010/main" val="127062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t>
            </a:r>
          </a:p>
        </p:txBody>
      </p:sp>
      <p:sp>
        <p:nvSpPr>
          <p:cNvPr id="4" name="Platshållare för bildnummer 3"/>
          <p:cNvSpPr>
            <a:spLocks noGrp="1"/>
          </p:cNvSpPr>
          <p:nvPr>
            <p:ph type="sldNum" sz="quarter" idx="5"/>
          </p:nvPr>
        </p:nvSpPr>
        <p:spPr/>
        <p:txBody>
          <a:bodyPr/>
          <a:lstStyle/>
          <a:p>
            <a:fld id="{9C7C2188-90C9-4DE2-9CC5-BA3A554B7687}" type="slidenum">
              <a:rPr lang="sv-SE" smtClean="0"/>
              <a:t>15</a:t>
            </a:fld>
            <a:endParaRPr lang="sv-SE"/>
          </a:p>
        </p:txBody>
      </p:sp>
    </p:spTree>
    <p:extLst>
      <p:ext uri="{BB962C8B-B14F-4D97-AF65-F5344CB8AC3E}">
        <p14:creationId xmlns:p14="http://schemas.microsoft.com/office/powerpoint/2010/main" val="1132891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16</a:t>
            </a:fld>
            <a:endParaRPr lang="sv-SE"/>
          </a:p>
        </p:txBody>
      </p:sp>
    </p:spTree>
    <p:extLst>
      <p:ext uri="{BB962C8B-B14F-4D97-AF65-F5344CB8AC3E}">
        <p14:creationId xmlns:p14="http://schemas.microsoft.com/office/powerpoint/2010/main" val="2161509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17</a:t>
            </a:fld>
            <a:endParaRPr lang="sv-SE"/>
          </a:p>
        </p:txBody>
      </p:sp>
    </p:spTree>
    <p:extLst>
      <p:ext uri="{BB962C8B-B14F-4D97-AF65-F5344CB8AC3E}">
        <p14:creationId xmlns:p14="http://schemas.microsoft.com/office/powerpoint/2010/main" val="4156819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19</a:t>
            </a:fld>
            <a:endParaRPr lang="sv-SE"/>
          </a:p>
        </p:txBody>
      </p:sp>
    </p:spTree>
    <p:extLst>
      <p:ext uri="{BB962C8B-B14F-4D97-AF65-F5344CB8AC3E}">
        <p14:creationId xmlns:p14="http://schemas.microsoft.com/office/powerpoint/2010/main" val="319538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20</a:t>
            </a:fld>
            <a:endParaRPr lang="sv-SE"/>
          </a:p>
        </p:txBody>
      </p:sp>
    </p:spTree>
    <p:extLst>
      <p:ext uri="{BB962C8B-B14F-4D97-AF65-F5344CB8AC3E}">
        <p14:creationId xmlns:p14="http://schemas.microsoft.com/office/powerpoint/2010/main" val="1149312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21</a:t>
            </a:fld>
            <a:endParaRPr lang="sv-SE"/>
          </a:p>
        </p:txBody>
      </p:sp>
    </p:spTree>
    <p:extLst>
      <p:ext uri="{BB962C8B-B14F-4D97-AF65-F5344CB8AC3E}">
        <p14:creationId xmlns:p14="http://schemas.microsoft.com/office/powerpoint/2010/main" val="3072415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22</a:t>
            </a:fld>
            <a:endParaRPr lang="sv-SE"/>
          </a:p>
        </p:txBody>
      </p:sp>
    </p:spTree>
    <p:extLst>
      <p:ext uri="{BB962C8B-B14F-4D97-AF65-F5344CB8AC3E}">
        <p14:creationId xmlns:p14="http://schemas.microsoft.com/office/powerpoint/2010/main" val="3379539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23</a:t>
            </a:fld>
            <a:endParaRPr lang="sv-SE"/>
          </a:p>
        </p:txBody>
      </p:sp>
    </p:spTree>
    <p:extLst>
      <p:ext uri="{BB962C8B-B14F-4D97-AF65-F5344CB8AC3E}">
        <p14:creationId xmlns:p14="http://schemas.microsoft.com/office/powerpoint/2010/main" val="1556824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2</a:t>
            </a:fld>
            <a:endParaRPr lang="sv-SE"/>
          </a:p>
        </p:txBody>
      </p:sp>
    </p:spTree>
    <p:extLst>
      <p:ext uri="{BB962C8B-B14F-4D97-AF65-F5344CB8AC3E}">
        <p14:creationId xmlns:p14="http://schemas.microsoft.com/office/powerpoint/2010/main" val="1911236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24</a:t>
            </a:fld>
            <a:endParaRPr lang="sv-SE"/>
          </a:p>
        </p:txBody>
      </p:sp>
    </p:spTree>
    <p:extLst>
      <p:ext uri="{BB962C8B-B14F-4D97-AF65-F5344CB8AC3E}">
        <p14:creationId xmlns:p14="http://schemas.microsoft.com/office/powerpoint/2010/main" val="157740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26</a:t>
            </a:fld>
            <a:endParaRPr lang="sv-SE"/>
          </a:p>
        </p:txBody>
      </p:sp>
    </p:spTree>
    <p:extLst>
      <p:ext uri="{BB962C8B-B14F-4D97-AF65-F5344CB8AC3E}">
        <p14:creationId xmlns:p14="http://schemas.microsoft.com/office/powerpoint/2010/main" val="3541934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27</a:t>
            </a:fld>
            <a:endParaRPr lang="sv-SE"/>
          </a:p>
        </p:txBody>
      </p:sp>
    </p:spTree>
    <p:extLst>
      <p:ext uri="{BB962C8B-B14F-4D97-AF65-F5344CB8AC3E}">
        <p14:creationId xmlns:p14="http://schemas.microsoft.com/office/powerpoint/2010/main" val="2264609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28</a:t>
            </a:fld>
            <a:endParaRPr lang="sv-SE"/>
          </a:p>
        </p:txBody>
      </p:sp>
    </p:spTree>
    <p:extLst>
      <p:ext uri="{BB962C8B-B14F-4D97-AF65-F5344CB8AC3E}">
        <p14:creationId xmlns:p14="http://schemas.microsoft.com/office/powerpoint/2010/main" val="83536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4</a:t>
            </a:fld>
            <a:endParaRPr lang="sv-SE"/>
          </a:p>
        </p:txBody>
      </p:sp>
    </p:spTree>
    <p:extLst>
      <p:ext uri="{BB962C8B-B14F-4D97-AF65-F5344CB8AC3E}">
        <p14:creationId xmlns:p14="http://schemas.microsoft.com/office/powerpoint/2010/main" val="3221802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5</a:t>
            </a:fld>
            <a:endParaRPr lang="sv-SE"/>
          </a:p>
        </p:txBody>
      </p:sp>
    </p:spTree>
    <p:extLst>
      <p:ext uri="{BB962C8B-B14F-4D97-AF65-F5344CB8AC3E}">
        <p14:creationId xmlns:p14="http://schemas.microsoft.com/office/powerpoint/2010/main" val="392688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7</a:t>
            </a:fld>
            <a:endParaRPr lang="sv-SE"/>
          </a:p>
        </p:txBody>
      </p:sp>
    </p:spTree>
    <p:extLst>
      <p:ext uri="{BB962C8B-B14F-4D97-AF65-F5344CB8AC3E}">
        <p14:creationId xmlns:p14="http://schemas.microsoft.com/office/powerpoint/2010/main" val="3934420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8</a:t>
            </a:fld>
            <a:endParaRPr lang="sv-SE"/>
          </a:p>
        </p:txBody>
      </p:sp>
    </p:spTree>
    <p:extLst>
      <p:ext uri="{BB962C8B-B14F-4D97-AF65-F5344CB8AC3E}">
        <p14:creationId xmlns:p14="http://schemas.microsoft.com/office/powerpoint/2010/main" val="158272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9</a:t>
            </a:fld>
            <a:endParaRPr lang="sv-SE"/>
          </a:p>
        </p:txBody>
      </p:sp>
    </p:spTree>
    <p:extLst>
      <p:ext uri="{BB962C8B-B14F-4D97-AF65-F5344CB8AC3E}">
        <p14:creationId xmlns:p14="http://schemas.microsoft.com/office/powerpoint/2010/main" val="377816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10</a:t>
            </a:fld>
            <a:endParaRPr lang="sv-SE"/>
          </a:p>
        </p:txBody>
      </p:sp>
    </p:spTree>
    <p:extLst>
      <p:ext uri="{BB962C8B-B14F-4D97-AF65-F5344CB8AC3E}">
        <p14:creationId xmlns:p14="http://schemas.microsoft.com/office/powerpoint/2010/main" val="195002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C7C2188-90C9-4DE2-9CC5-BA3A554B7687}" type="slidenum">
              <a:rPr lang="sv-SE" smtClean="0"/>
              <a:t>11</a:t>
            </a:fld>
            <a:endParaRPr lang="sv-SE"/>
          </a:p>
        </p:txBody>
      </p:sp>
    </p:spTree>
    <p:extLst>
      <p:ext uri="{BB962C8B-B14F-4D97-AF65-F5344CB8AC3E}">
        <p14:creationId xmlns:p14="http://schemas.microsoft.com/office/powerpoint/2010/main" val="142431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141649" y="1360801"/>
            <a:ext cx="7373700" cy="691957"/>
          </a:xfrm>
        </p:spPr>
        <p:txBody>
          <a:bodyPr anchor="t">
            <a:noAutofit/>
          </a:bodyPr>
          <a:lstStyle>
            <a:lvl1pPr algn="l">
              <a:lnSpc>
                <a:spcPct val="100000"/>
              </a:lnSpc>
              <a:defRPr sz="3800" b="1" baseline="0">
                <a:solidFill>
                  <a:schemeClr val="accent1"/>
                </a:solidFill>
              </a:defRPr>
            </a:lvl1pPr>
          </a:lstStyle>
          <a:p>
            <a:r>
              <a:rPr lang="sv-SE" dirty="0"/>
              <a:t>Stor rubrik</a:t>
            </a:r>
          </a:p>
        </p:txBody>
      </p:sp>
      <p:sp>
        <p:nvSpPr>
          <p:cNvPr id="3" name="Underrubrik 2"/>
          <p:cNvSpPr>
            <a:spLocks noGrp="1"/>
          </p:cNvSpPr>
          <p:nvPr>
            <p:ph type="subTitle" idx="1" hasCustomPrompt="1"/>
          </p:nvPr>
        </p:nvSpPr>
        <p:spPr>
          <a:xfrm>
            <a:off x="1141650" y="2208554"/>
            <a:ext cx="7373701" cy="788400"/>
          </a:xfrm>
        </p:spPr>
        <p:txBody>
          <a:bodyPr>
            <a:noAutofit/>
          </a:bodyPr>
          <a:lstStyle>
            <a:lvl1pPr marL="0" indent="0" algn="l">
              <a:lnSpc>
                <a:spcPct val="100000"/>
              </a:lnSpc>
              <a:buNone/>
              <a:defRPr sz="22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p:cNvSpPr>
            <a:spLocks noGrp="1"/>
          </p:cNvSpPr>
          <p:nvPr>
            <p:ph type="dt" sz="half" idx="10"/>
          </p:nvPr>
        </p:nvSpPr>
        <p:spPr/>
        <p:txBody>
          <a:bodyPr/>
          <a:lstStyle/>
          <a:p>
            <a:fld id="{5B95A219-B703-D04F-B2AC-C10D9C5AA245}" type="datetime1">
              <a:rPr lang="sv-SE" smtClean="0"/>
              <a:t>2020-04-15</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3059736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med bild oc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9101" y="1542416"/>
            <a:ext cx="7886249" cy="652145"/>
          </a:xfrm>
        </p:spPr>
        <p:txBody>
          <a:bodyPr/>
          <a:lstStyle>
            <a:lvl1pPr>
              <a:defRPr/>
            </a:lvl1pPr>
          </a:lstStyle>
          <a:p>
            <a:r>
              <a:rPr lang="sv-SE" dirty="0"/>
              <a:t>Mindre rubrik</a:t>
            </a:r>
          </a:p>
        </p:txBody>
      </p:sp>
      <p:sp>
        <p:nvSpPr>
          <p:cNvPr id="11" name="Platshållare för text 10"/>
          <p:cNvSpPr>
            <a:spLocks noGrp="1"/>
          </p:cNvSpPr>
          <p:nvPr>
            <p:ph type="body" sz="quarter" idx="13" hasCustomPrompt="1"/>
          </p:nvPr>
        </p:nvSpPr>
        <p:spPr>
          <a:xfrm>
            <a:off x="629100" y="2235599"/>
            <a:ext cx="3885300" cy="3942000"/>
          </a:xfrm>
        </p:spPr>
        <p:txBody>
          <a:bodyPr/>
          <a:lstStyle>
            <a:lvl1pPr marL="0" indent="0">
              <a:buNone/>
              <a:defRPr/>
            </a:lvl1pPr>
          </a:lstStyle>
          <a:p>
            <a:pPr lvl="0"/>
            <a:r>
              <a:rPr lang="sv-SE" dirty="0"/>
              <a:t>Bildtext</a:t>
            </a:r>
          </a:p>
        </p:txBody>
      </p:sp>
      <p:sp>
        <p:nvSpPr>
          <p:cNvPr id="13" name="Platshållare för bild 12"/>
          <p:cNvSpPr>
            <a:spLocks noGrp="1"/>
          </p:cNvSpPr>
          <p:nvPr>
            <p:ph type="pic" sz="quarter" idx="14"/>
          </p:nvPr>
        </p:nvSpPr>
        <p:spPr>
          <a:xfrm>
            <a:off x="4630499" y="2235599"/>
            <a:ext cx="3885300" cy="3942000"/>
          </a:xfrm>
        </p:spPr>
        <p:txBody>
          <a:bodyPr/>
          <a:lstStyle/>
          <a:p>
            <a:r>
              <a:rPr lang="sv-SE"/>
              <a:t>Klicka på ikonen för att lägga till en bild</a:t>
            </a:r>
          </a:p>
        </p:txBody>
      </p:sp>
      <p:sp>
        <p:nvSpPr>
          <p:cNvPr id="3" name="Platshållare för datum 2"/>
          <p:cNvSpPr>
            <a:spLocks noGrp="1"/>
          </p:cNvSpPr>
          <p:nvPr>
            <p:ph type="dt" sz="half" idx="15"/>
          </p:nvPr>
        </p:nvSpPr>
        <p:spPr/>
        <p:txBody>
          <a:bodyPr/>
          <a:lstStyle/>
          <a:p>
            <a:fld id="{AB9D57C1-0FEE-8A43-8012-781641113D5D}" type="datetime1">
              <a:rPr lang="sv-SE" smtClean="0"/>
              <a:t>2020-04-15</a:t>
            </a:fld>
            <a:endParaRPr lang="sv-SE" dirty="0"/>
          </a:p>
        </p:txBody>
      </p:sp>
      <p:sp>
        <p:nvSpPr>
          <p:cNvPr id="4" name="Platshållare för sidfot 3"/>
          <p:cNvSpPr>
            <a:spLocks noGrp="1"/>
          </p:cNvSpPr>
          <p:nvPr>
            <p:ph type="ftr" sz="quarter" idx="16"/>
          </p:nvPr>
        </p:nvSpPr>
        <p:spPr/>
        <p:txBody>
          <a:bodyPr/>
          <a:lstStyle/>
          <a:p>
            <a:endParaRPr lang="sv-SE" dirty="0"/>
          </a:p>
        </p:txBody>
      </p:sp>
      <p:sp>
        <p:nvSpPr>
          <p:cNvPr id="5" name="Platshållare för bildnummer 4"/>
          <p:cNvSpPr>
            <a:spLocks noGrp="1"/>
          </p:cNvSpPr>
          <p:nvPr>
            <p:ph type="sldNum" sz="quarter" idx="17"/>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1114919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med två bild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9101" y="1542416"/>
            <a:ext cx="7886249" cy="652145"/>
          </a:xfrm>
        </p:spPr>
        <p:txBody>
          <a:bodyPr/>
          <a:lstStyle>
            <a:lvl1pPr>
              <a:defRPr/>
            </a:lvl1pPr>
          </a:lstStyle>
          <a:p>
            <a:r>
              <a:rPr lang="sv-SE" dirty="0"/>
              <a:t>Mindre rubrik</a:t>
            </a:r>
          </a:p>
        </p:txBody>
      </p:sp>
      <p:sp>
        <p:nvSpPr>
          <p:cNvPr id="13" name="Platshållare för bild 12"/>
          <p:cNvSpPr>
            <a:spLocks noGrp="1"/>
          </p:cNvSpPr>
          <p:nvPr>
            <p:ph type="pic" sz="quarter" idx="14"/>
          </p:nvPr>
        </p:nvSpPr>
        <p:spPr>
          <a:xfrm>
            <a:off x="4630500" y="2241462"/>
            <a:ext cx="3885300" cy="3942000"/>
          </a:xfrm>
        </p:spPr>
        <p:txBody>
          <a:bodyPr/>
          <a:lstStyle/>
          <a:p>
            <a:r>
              <a:rPr lang="sv-SE"/>
              <a:t>Klicka på ikonen för att lägga till en bild</a:t>
            </a:r>
          </a:p>
        </p:txBody>
      </p:sp>
      <p:sp>
        <p:nvSpPr>
          <p:cNvPr id="8" name="Platshållare för bild 12"/>
          <p:cNvSpPr>
            <a:spLocks noGrp="1"/>
          </p:cNvSpPr>
          <p:nvPr>
            <p:ph type="pic" sz="quarter" idx="15"/>
          </p:nvPr>
        </p:nvSpPr>
        <p:spPr>
          <a:xfrm>
            <a:off x="629100" y="2235600"/>
            <a:ext cx="3885300" cy="3942000"/>
          </a:xfrm>
        </p:spPr>
        <p:txBody>
          <a:bodyPr/>
          <a:lstStyle/>
          <a:p>
            <a:r>
              <a:rPr lang="sv-SE"/>
              <a:t>Klicka på ikonen för att lägga till en bild</a:t>
            </a:r>
            <a:endParaRPr lang="sv-SE" dirty="0"/>
          </a:p>
        </p:txBody>
      </p:sp>
      <p:sp>
        <p:nvSpPr>
          <p:cNvPr id="3" name="Platshållare för datum 2"/>
          <p:cNvSpPr>
            <a:spLocks noGrp="1"/>
          </p:cNvSpPr>
          <p:nvPr>
            <p:ph type="dt" sz="half" idx="16"/>
          </p:nvPr>
        </p:nvSpPr>
        <p:spPr/>
        <p:txBody>
          <a:bodyPr/>
          <a:lstStyle/>
          <a:p>
            <a:fld id="{0FD16416-A142-7F48-BE1D-FFBF0812B077}" type="datetime1">
              <a:rPr lang="sv-SE" smtClean="0"/>
              <a:t>2020-04-15</a:t>
            </a:fld>
            <a:endParaRPr lang="sv-SE" dirty="0"/>
          </a:p>
        </p:txBody>
      </p:sp>
      <p:sp>
        <p:nvSpPr>
          <p:cNvPr id="4" name="Platshållare för sidfot 3"/>
          <p:cNvSpPr>
            <a:spLocks noGrp="1"/>
          </p:cNvSpPr>
          <p:nvPr>
            <p:ph type="ftr" sz="quarter" idx="17"/>
          </p:nvPr>
        </p:nvSpPr>
        <p:spPr/>
        <p:txBody>
          <a:bodyPr/>
          <a:lstStyle/>
          <a:p>
            <a:endParaRPr lang="sv-SE" dirty="0"/>
          </a:p>
        </p:txBody>
      </p:sp>
      <p:sp>
        <p:nvSpPr>
          <p:cNvPr id="5" name="Platshållare för bildnummer 4"/>
          <p:cNvSpPr>
            <a:spLocks noGrp="1"/>
          </p:cNvSpPr>
          <p:nvPr>
            <p:ph type="sldNum" sz="quarter" idx="18"/>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396260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29101" y="1540800"/>
            <a:ext cx="7886249" cy="574296"/>
          </a:xfrm>
        </p:spPr>
        <p:txBody>
          <a:bodyPr/>
          <a:lstStyle/>
          <a:p>
            <a:r>
              <a:rPr lang="sv-SE"/>
              <a:t>Klicka här för att ändra mall för rubrikformat</a:t>
            </a:r>
            <a:endParaRPr lang="sv-SE" dirty="0"/>
          </a:p>
        </p:txBody>
      </p:sp>
      <p:sp>
        <p:nvSpPr>
          <p:cNvPr id="3" name="Platshållare för text 2"/>
          <p:cNvSpPr>
            <a:spLocks noGrp="1"/>
          </p:cNvSpPr>
          <p:nvPr>
            <p:ph type="body" idx="1"/>
          </p:nvPr>
        </p:nvSpPr>
        <p:spPr>
          <a:xfrm>
            <a:off x="629101" y="2235600"/>
            <a:ext cx="3868340" cy="82391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29100" y="3180016"/>
            <a:ext cx="3869100" cy="300964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4630500" y="2235599"/>
            <a:ext cx="3869100" cy="82391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30500" y="3180014"/>
            <a:ext cx="3869100" cy="300964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813C8F7A-490B-2141-979E-63C400ABCE0A}" type="datetime1">
              <a:rPr lang="sv-SE" smtClean="0"/>
              <a:t>2020-04-15</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3992348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ubrik 1"/>
          <p:cNvSpPr>
            <a:spLocks noGrp="1"/>
          </p:cNvSpPr>
          <p:nvPr>
            <p:ph type="title"/>
          </p:nvPr>
        </p:nvSpPr>
        <p:spPr>
          <a:xfrm>
            <a:off x="629100" y="1540800"/>
            <a:ext cx="7896659" cy="736844"/>
          </a:xfrm>
        </p:spPr>
        <p:txBody>
          <a:bodyPr/>
          <a:lstStyle/>
          <a:p>
            <a:r>
              <a:rPr lang="sv-SE"/>
              <a:t>Klicka här för att ändra mall för rubrikformat</a:t>
            </a:r>
            <a:endParaRPr lang="sv-SE" dirty="0"/>
          </a:p>
        </p:txBody>
      </p:sp>
      <p:sp>
        <p:nvSpPr>
          <p:cNvPr id="2" name="Platshållare för datum 1"/>
          <p:cNvSpPr>
            <a:spLocks noGrp="1"/>
          </p:cNvSpPr>
          <p:nvPr>
            <p:ph type="dt" sz="half" idx="10"/>
          </p:nvPr>
        </p:nvSpPr>
        <p:spPr/>
        <p:txBody>
          <a:bodyPr/>
          <a:lstStyle/>
          <a:p>
            <a:fld id="{E03E0054-DEC3-9142-A52E-E563631B8B81}" type="datetime1">
              <a:rPr lang="sv-SE" smtClean="0"/>
              <a:t>2020-04-15</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170443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99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2FD14C-A388-1B4D-9D46-DDA297CBAB46}"/>
              </a:ext>
            </a:extLst>
          </p:cNvPr>
          <p:cNvSpPr>
            <a:spLocks noGrp="1"/>
          </p:cNvSpPr>
          <p:nvPr>
            <p:ph type="ctrTitle"/>
          </p:nvPr>
        </p:nvSpPr>
        <p:spPr>
          <a:xfrm>
            <a:off x="1143000" y="1122363"/>
            <a:ext cx="6858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2F8675CE-7F56-C846-8348-1A6CFF167E6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70657E7-5CFB-6440-9A12-FF18DB51D251}"/>
              </a:ext>
            </a:extLst>
          </p:cNvPr>
          <p:cNvSpPr>
            <a:spLocks noGrp="1"/>
          </p:cNvSpPr>
          <p:nvPr>
            <p:ph type="dt" sz="half" idx="10"/>
          </p:nvPr>
        </p:nvSpPr>
        <p:spPr/>
        <p:txBody>
          <a:bodyPr/>
          <a:lstStyle/>
          <a:p>
            <a:fld id="{AB021C94-101A-D841-87DB-1574DFA20AAB}" type="datetimeFigureOut">
              <a:rPr lang="sv-SE" smtClean="0"/>
              <a:t>2020-04-15</a:t>
            </a:fld>
            <a:endParaRPr lang="sv-SE"/>
          </a:p>
        </p:txBody>
      </p:sp>
      <p:sp>
        <p:nvSpPr>
          <p:cNvPr id="5" name="Platshållare för sidfot 4">
            <a:extLst>
              <a:ext uri="{FF2B5EF4-FFF2-40B4-BE49-F238E27FC236}">
                <a16:creationId xmlns:a16="http://schemas.microsoft.com/office/drawing/2014/main" id="{0C3F6653-A4EA-2843-BA08-F194FE75359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1067DC-B7D3-D647-9FA1-ED3B3979C810}"/>
              </a:ext>
            </a:extLst>
          </p:cNvPr>
          <p:cNvSpPr>
            <a:spLocks noGrp="1"/>
          </p:cNvSpPr>
          <p:nvPr>
            <p:ph type="sldNum" sz="quarter" idx="12"/>
          </p:nvPr>
        </p:nvSpPr>
        <p:spPr/>
        <p:txBody>
          <a:bodyPr/>
          <a:lstStyle/>
          <a:p>
            <a:fld id="{23870EE0-A071-4847-839D-389A0F0F14D6}" type="slidenum">
              <a:rPr lang="sv-SE" smtClean="0"/>
              <a:t>‹#›</a:t>
            </a:fld>
            <a:endParaRPr lang="sv-SE"/>
          </a:p>
        </p:txBody>
      </p:sp>
    </p:spTree>
    <p:extLst>
      <p:ext uri="{BB962C8B-B14F-4D97-AF65-F5344CB8AC3E}">
        <p14:creationId xmlns:p14="http://schemas.microsoft.com/office/powerpoint/2010/main" val="3722935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2EE243-1B92-D04C-B9F7-7D715166280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05753C2-CF16-564F-93DC-A2B16BB58BC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E93B2EE-AFEF-9545-B665-EA2CF60A55D2}"/>
              </a:ext>
            </a:extLst>
          </p:cNvPr>
          <p:cNvSpPr>
            <a:spLocks noGrp="1"/>
          </p:cNvSpPr>
          <p:nvPr>
            <p:ph type="dt" sz="half" idx="10"/>
          </p:nvPr>
        </p:nvSpPr>
        <p:spPr/>
        <p:txBody>
          <a:bodyPr/>
          <a:lstStyle/>
          <a:p>
            <a:fld id="{AB021C94-101A-D841-87DB-1574DFA20AAB}" type="datetimeFigureOut">
              <a:rPr lang="sv-SE" smtClean="0"/>
              <a:t>2020-04-15</a:t>
            </a:fld>
            <a:endParaRPr lang="sv-SE"/>
          </a:p>
        </p:txBody>
      </p:sp>
      <p:sp>
        <p:nvSpPr>
          <p:cNvPr id="5" name="Platshållare för sidfot 4">
            <a:extLst>
              <a:ext uri="{FF2B5EF4-FFF2-40B4-BE49-F238E27FC236}">
                <a16:creationId xmlns:a16="http://schemas.microsoft.com/office/drawing/2014/main" id="{ED63C96B-743A-3E41-88A0-9A5047FF10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331E3F7-74E0-A44E-A9FB-BF8DA10AE63B}"/>
              </a:ext>
            </a:extLst>
          </p:cNvPr>
          <p:cNvSpPr>
            <a:spLocks noGrp="1"/>
          </p:cNvSpPr>
          <p:nvPr>
            <p:ph type="sldNum" sz="quarter" idx="12"/>
          </p:nvPr>
        </p:nvSpPr>
        <p:spPr/>
        <p:txBody>
          <a:bodyPr/>
          <a:lstStyle/>
          <a:p>
            <a:fld id="{23870EE0-A071-4847-839D-389A0F0F14D6}" type="slidenum">
              <a:rPr lang="sv-SE" smtClean="0"/>
              <a:t>‹#›</a:t>
            </a:fld>
            <a:endParaRPr lang="sv-SE"/>
          </a:p>
        </p:txBody>
      </p:sp>
    </p:spTree>
    <p:extLst>
      <p:ext uri="{BB962C8B-B14F-4D97-AF65-F5344CB8AC3E}">
        <p14:creationId xmlns:p14="http://schemas.microsoft.com/office/powerpoint/2010/main" val="752991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5B9984-3B57-8D4D-8FAB-BBDDC288E2C5}"/>
              </a:ext>
            </a:extLst>
          </p:cNvPr>
          <p:cNvSpPr>
            <a:spLocks noGrp="1"/>
          </p:cNvSpPr>
          <p:nvPr>
            <p:ph type="title"/>
          </p:nvPr>
        </p:nvSpPr>
        <p:spPr>
          <a:xfrm>
            <a:off x="623888" y="1709738"/>
            <a:ext cx="78867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00FCA2F-03F3-5640-AF61-9CEFE296808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A79F8B3-7F05-B049-9948-2D01BFB7CD48}"/>
              </a:ext>
            </a:extLst>
          </p:cNvPr>
          <p:cNvSpPr>
            <a:spLocks noGrp="1"/>
          </p:cNvSpPr>
          <p:nvPr>
            <p:ph type="dt" sz="half" idx="10"/>
          </p:nvPr>
        </p:nvSpPr>
        <p:spPr/>
        <p:txBody>
          <a:bodyPr/>
          <a:lstStyle/>
          <a:p>
            <a:fld id="{AB021C94-101A-D841-87DB-1574DFA20AAB}" type="datetimeFigureOut">
              <a:rPr lang="sv-SE" smtClean="0"/>
              <a:t>2020-04-15</a:t>
            </a:fld>
            <a:endParaRPr lang="sv-SE"/>
          </a:p>
        </p:txBody>
      </p:sp>
      <p:sp>
        <p:nvSpPr>
          <p:cNvPr id="5" name="Platshållare för sidfot 4">
            <a:extLst>
              <a:ext uri="{FF2B5EF4-FFF2-40B4-BE49-F238E27FC236}">
                <a16:creationId xmlns:a16="http://schemas.microsoft.com/office/drawing/2014/main" id="{7CC87945-DA39-E74E-AB70-AB2DF52F678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03B8650-0C4D-934A-B60B-BB5D9232BC7C}"/>
              </a:ext>
            </a:extLst>
          </p:cNvPr>
          <p:cNvSpPr>
            <a:spLocks noGrp="1"/>
          </p:cNvSpPr>
          <p:nvPr>
            <p:ph type="sldNum" sz="quarter" idx="12"/>
          </p:nvPr>
        </p:nvSpPr>
        <p:spPr/>
        <p:txBody>
          <a:bodyPr/>
          <a:lstStyle/>
          <a:p>
            <a:fld id="{23870EE0-A071-4847-839D-389A0F0F14D6}" type="slidenum">
              <a:rPr lang="sv-SE" smtClean="0"/>
              <a:t>‹#›</a:t>
            </a:fld>
            <a:endParaRPr lang="sv-SE"/>
          </a:p>
        </p:txBody>
      </p:sp>
    </p:spTree>
    <p:extLst>
      <p:ext uri="{BB962C8B-B14F-4D97-AF65-F5344CB8AC3E}">
        <p14:creationId xmlns:p14="http://schemas.microsoft.com/office/powerpoint/2010/main" val="2330053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A74B1D-E2E5-E041-A0BE-3E33986D14E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ED28687-3B17-044D-8092-4B5599A65D43}"/>
              </a:ext>
            </a:extLst>
          </p:cNvPr>
          <p:cNvSpPr>
            <a:spLocks noGrp="1"/>
          </p:cNvSpPr>
          <p:nvPr>
            <p:ph sz="half" idx="1"/>
          </p:nvPr>
        </p:nvSpPr>
        <p:spPr>
          <a:xfrm>
            <a:off x="628650" y="1825625"/>
            <a:ext cx="38671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E6A252D-6124-554F-BD76-8C1FB9CE3594}"/>
              </a:ext>
            </a:extLst>
          </p:cNvPr>
          <p:cNvSpPr>
            <a:spLocks noGrp="1"/>
          </p:cNvSpPr>
          <p:nvPr>
            <p:ph sz="half" idx="2"/>
          </p:nvPr>
        </p:nvSpPr>
        <p:spPr>
          <a:xfrm>
            <a:off x="4648200" y="1825625"/>
            <a:ext cx="38671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B33B998-C97F-3B4E-AB76-2B91F8F7E0F3}"/>
              </a:ext>
            </a:extLst>
          </p:cNvPr>
          <p:cNvSpPr>
            <a:spLocks noGrp="1"/>
          </p:cNvSpPr>
          <p:nvPr>
            <p:ph type="dt" sz="half" idx="10"/>
          </p:nvPr>
        </p:nvSpPr>
        <p:spPr/>
        <p:txBody>
          <a:bodyPr/>
          <a:lstStyle/>
          <a:p>
            <a:fld id="{AB021C94-101A-D841-87DB-1574DFA20AAB}" type="datetimeFigureOut">
              <a:rPr lang="sv-SE" smtClean="0"/>
              <a:t>2020-04-15</a:t>
            </a:fld>
            <a:endParaRPr lang="sv-SE"/>
          </a:p>
        </p:txBody>
      </p:sp>
      <p:sp>
        <p:nvSpPr>
          <p:cNvPr id="6" name="Platshållare för sidfot 5">
            <a:extLst>
              <a:ext uri="{FF2B5EF4-FFF2-40B4-BE49-F238E27FC236}">
                <a16:creationId xmlns:a16="http://schemas.microsoft.com/office/drawing/2014/main" id="{CD5147F8-EB20-8244-A491-399B4A38BCA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9AAD219-AD22-9C49-B0A1-32BFD7C606F8}"/>
              </a:ext>
            </a:extLst>
          </p:cNvPr>
          <p:cNvSpPr>
            <a:spLocks noGrp="1"/>
          </p:cNvSpPr>
          <p:nvPr>
            <p:ph type="sldNum" sz="quarter" idx="12"/>
          </p:nvPr>
        </p:nvSpPr>
        <p:spPr/>
        <p:txBody>
          <a:bodyPr/>
          <a:lstStyle/>
          <a:p>
            <a:fld id="{23870EE0-A071-4847-839D-389A0F0F14D6}" type="slidenum">
              <a:rPr lang="sv-SE" smtClean="0"/>
              <a:t>‹#›</a:t>
            </a:fld>
            <a:endParaRPr lang="sv-SE"/>
          </a:p>
        </p:txBody>
      </p:sp>
    </p:spTree>
    <p:extLst>
      <p:ext uri="{BB962C8B-B14F-4D97-AF65-F5344CB8AC3E}">
        <p14:creationId xmlns:p14="http://schemas.microsoft.com/office/powerpoint/2010/main" val="236222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557CE8-0831-AB47-8974-6E1095C92B00}"/>
              </a:ext>
            </a:extLst>
          </p:cNvPr>
          <p:cNvSpPr>
            <a:spLocks noGrp="1"/>
          </p:cNvSpPr>
          <p:nvPr>
            <p:ph type="title"/>
          </p:nvPr>
        </p:nvSpPr>
        <p:spPr>
          <a:xfrm>
            <a:off x="630238" y="365125"/>
            <a:ext cx="78867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4D82B1A-840F-5B44-8116-524AE63F34C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AEBB482D-C1FE-6B45-8916-B234BFCFC47F}"/>
              </a:ext>
            </a:extLst>
          </p:cNvPr>
          <p:cNvSpPr>
            <a:spLocks noGrp="1"/>
          </p:cNvSpPr>
          <p:nvPr>
            <p:ph sz="half" idx="2"/>
          </p:nvPr>
        </p:nvSpPr>
        <p:spPr>
          <a:xfrm>
            <a:off x="630238" y="2505075"/>
            <a:ext cx="386873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DFBAD8EC-9679-4740-94F6-E248C21B476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78C2637C-A35B-4743-B4CC-2B1A83AD9F90}"/>
              </a:ext>
            </a:extLst>
          </p:cNvPr>
          <p:cNvSpPr>
            <a:spLocks noGrp="1"/>
          </p:cNvSpPr>
          <p:nvPr>
            <p:ph sz="quarter" idx="4"/>
          </p:nvPr>
        </p:nvSpPr>
        <p:spPr>
          <a:xfrm>
            <a:off x="4629150" y="2505075"/>
            <a:ext cx="38877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300693-E469-6948-BD25-4298528689BC}"/>
              </a:ext>
            </a:extLst>
          </p:cNvPr>
          <p:cNvSpPr>
            <a:spLocks noGrp="1"/>
          </p:cNvSpPr>
          <p:nvPr>
            <p:ph type="dt" sz="half" idx="10"/>
          </p:nvPr>
        </p:nvSpPr>
        <p:spPr/>
        <p:txBody>
          <a:bodyPr/>
          <a:lstStyle/>
          <a:p>
            <a:fld id="{AB021C94-101A-D841-87DB-1574DFA20AAB}" type="datetimeFigureOut">
              <a:rPr lang="sv-SE" smtClean="0"/>
              <a:t>2020-04-15</a:t>
            </a:fld>
            <a:endParaRPr lang="sv-SE"/>
          </a:p>
        </p:txBody>
      </p:sp>
      <p:sp>
        <p:nvSpPr>
          <p:cNvPr id="8" name="Platshållare för sidfot 7">
            <a:extLst>
              <a:ext uri="{FF2B5EF4-FFF2-40B4-BE49-F238E27FC236}">
                <a16:creationId xmlns:a16="http://schemas.microsoft.com/office/drawing/2014/main" id="{6384C0CC-6BEA-354A-A4B2-6063F6560D7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1612C692-1C5E-B94D-902C-1E5803F57972}"/>
              </a:ext>
            </a:extLst>
          </p:cNvPr>
          <p:cNvSpPr>
            <a:spLocks noGrp="1"/>
          </p:cNvSpPr>
          <p:nvPr>
            <p:ph type="sldNum" sz="quarter" idx="12"/>
          </p:nvPr>
        </p:nvSpPr>
        <p:spPr/>
        <p:txBody>
          <a:bodyPr/>
          <a:lstStyle/>
          <a:p>
            <a:fld id="{23870EE0-A071-4847-839D-389A0F0F14D6}" type="slidenum">
              <a:rPr lang="sv-SE" smtClean="0"/>
              <a:t>‹#›</a:t>
            </a:fld>
            <a:endParaRPr lang="sv-SE"/>
          </a:p>
        </p:txBody>
      </p:sp>
    </p:spTree>
    <p:extLst>
      <p:ext uri="{BB962C8B-B14F-4D97-AF65-F5344CB8AC3E}">
        <p14:creationId xmlns:p14="http://schemas.microsoft.com/office/powerpoint/2010/main" val="41162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 med bild">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0" y="3438000"/>
            <a:ext cx="9144000" cy="3420000"/>
          </a:xfrm>
        </p:spPr>
        <p:txBody>
          <a:bodyPr/>
          <a:lstStyle/>
          <a:p>
            <a:r>
              <a:rPr lang="sv-SE"/>
              <a:t>Klicka på ikonen för att lägga till en bild</a:t>
            </a:r>
            <a:endParaRPr lang="sv-SE" dirty="0"/>
          </a:p>
        </p:txBody>
      </p:sp>
      <p:sp>
        <p:nvSpPr>
          <p:cNvPr id="6" name="Underrubrik 2"/>
          <p:cNvSpPr>
            <a:spLocks noGrp="1"/>
          </p:cNvSpPr>
          <p:nvPr>
            <p:ph type="subTitle" idx="1" hasCustomPrompt="1"/>
          </p:nvPr>
        </p:nvSpPr>
        <p:spPr>
          <a:xfrm>
            <a:off x="1143000" y="2208554"/>
            <a:ext cx="7372350" cy="788400"/>
          </a:xfrm>
        </p:spPr>
        <p:txBody>
          <a:bodyPr>
            <a:noAutofit/>
          </a:bodyPr>
          <a:lstStyle>
            <a:lvl1pPr marL="0" indent="0" algn="l">
              <a:lnSpc>
                <a:spcPct val="100000"/>
              </a:lnSpc>
              <a:buNone/>
              <a:defRPr sz="22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3" name="Rubrik 2"/>
          <p:cNvSpPr>
            <a:spLocks noGrp="1"/>
          </p:cNvSpPr>
          <p:nvPr>
            <p:ph type="title" hasCustomPrompt="1"/>
          </p:nvPr>
        </p:nvSpPr>
        <p:spPr>
          <a:xfrm>
            <a:off x="1143000" y="1360799"/>
            <a:ext cx="7372351" cy="691200"/>
          </a:xfrm>
        </p:spPr>
        <p:txBody>
          <a:bodyPr>
            <a:noAutofit/>
          </a:bodyPr>
          <a:lstStyle>
            <a:lvl1pPr>
              <a:lnSpc>
                <a:spcPct val="100000"/>
              </a:lnSpc>
              <a:defRPr sz="3800"/>
            </a:lvl1pPr>
          </a:lstStyle>
          <a:p>
            <a:r>
              <a:rPr lang="sv-SE" dirty="0"/>
              <a:t>Stor rubrik</a:t>
            </a:r>
          </a:p>
        </p:txBody>
      </p:sp>
      <p:pic>
        <p:nvPicPr>
          <p:cNvPr id="8" name="Bildobjekt 7">
            <a:extLst>
              <a:ext uri="{FF2B5EF4-FFF2-40B4-BE49-F238E27FC236}">
                <a16:creationId xmlns:a16="http://schemas.microsoft.com/office/drawing/2014/main" id="{357348B8-73B8-D545-846C-4FE00293F6E6}"/>
              </a:ext>
            </a:extLst>
          </p:cNvPr>
          <p:cNvPicPr>
            <a:picLocks noChangeAspect="1"/>
          </p:cNvPicPr>
          <p:nvPr userDrawn="1"/>
        </p:nvPicPr>
        <p:blipFill>
          <a:blip r:embed="rId2"/>
          <a:stretch>
            <a:fillRect/>
          </a:stretch>
        </p:blipFill>
        <p:spPr>
          <a:xfrm>
            <a:off x="6071936" y="534906"/>
            <a:ext cx="2451100" cy="584200"/>
          </a:xfrm>
          <a:prstGeom prst="rect">
            <a:avLst/>
          </a:prstGeom>
        </p:spPr>
      </p:pic>
    </p:spTree>
    <p:extLst>
      <p:ext uri="{BB962C8B-B14F-4D97-AF65-F5344CB8AC3E}">
        <p14:creationId xmlns:p14="http://schemas.microsoft.com/office/powerpoint/2010/main" val="3431522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ADCF87-6B47-DC4E-AB8F-8179596F421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FB9A5E6-F736-6947-AB98-985C3AC516E3}"/>
              </a:ext>
            </a:extLst>
          </p:cNvPr>
          <p:cNvSpPr>
            <a:spLocks noGrp="1"/>
          </p:cNvSpPr>
          <p:nvPr>
            <p:ph type="dt" sz="half" idx="10"/>
          </p:nvPr>
        </p:nvSpPr>
        <p:spPr/>
        <p:txBody>
          <a:bodyPr/>
          <a:lstStyle/>
          <a:p>
            <a:fld id="{AB021C94-101A-D841-87DB-1574DFA20AAB}" type="datetimeFigureOut">
              <a:rPr lang="sv-SE" smtClean="0"/>
              <a:t>2020-04-15</a:t>
            </a:fld>
            <a:endParaRPr lang="sv-SE"/>
          </a:p>
        </p:txBody>
      </p:sp>
      <p:sp>
        <p:nvSpPr>
          <p:cNvPr id="4" name="Platshållare för sidfot 3">
            <a:extLst>
              <a:ext uri="{FF2B5EF4-FFF2-40B4-BE49-F238E27FC236}">
                <a16:creationId xmlns:a16="http://schemas.microsoft.com/office/drawing/2014/main" id="{67614CB2-CA13-754A-B6D3-A8741066DCE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9757B65-EDBA-AB44-90D1-829D4ECF1D9A}"/>
              </a:ext>
            </a:extLst>
          </p:cNvPr>
          <p:cNvSpPr>
            <a:spLocks noGrp="1"/>
          </p:cNvSpPr>
          <p:nvPr>
            <p:ph type="sldNum" sz="quarter" idx="12"/>
          </p:nvPr>
        </p:nvSpPr>
        <p:spPr/>
        <p:txBody>
          <a:bodyPr/>
          <a:lstStyle/>
          <a:p>
            <a:fld id="{23870EE0-A071-4847-839D-389A0F0F14D6}" type="slidenum">
              <a:rPr lang="sv-SE" smtClean="0"/>
              <a:t>‹#›</a:t>
            </a:fld>
            <a:endParaRPr lang="sv-SE"/>
          </a:p>
        </p:txBody>
      </p:sp>
    </p:spTree>
    <p:extLst>
      <p:ext uri="{BB962C8B-B14F-4D97-AF65-F5344CB8AC3E}">
        <p14:creationId xmlns:p14="http://schemas.microsoft.com/office/powerpoint/2010/main" val="3711596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70ADAAC-7F64-9F46-B80E-F7A2EB7A8F93}"/>
              </a:ext>
            </a:extLst>
          </p:cNvPr>
          <p:cNvSpPr>
            <a:spLocks noGrp="1"/>
          </p:cNvSpPr>
          <p:nvPr>
            <p:ph type="dt" sz="half" idx="10"/>
          </p:nvPr>
        </p:nvSpPr>
        <p:spPr/>
        <p:txBody>
          <a:bodyPr/>
          <a:lstStyle/>
          <a:p>
            <a:fld id="{AB021C94-101A-D841-87DB-1574DFA20AAB}" type="datetimeFigureOut">
              <a:rPr lang="sv-SE" smtClean="0"/>
              <a:t>2020-04-15</a:t>
            </a:fld>
            <a:endParaRPr lang="sv-SE"/>
          </a:p>
        </p:txBody>
      </p:sp>
      <p:sp>
        <p:nvSpPr>
          <p:cNvPr id="3" name="Platshållare för sidfot 2">
            <a:extLst>
              <a:ext uri="{FF2B5EF4-FFF2-40B4-BE49-F238E27FC236}">
                <a16:creationId xmlns:a16="http://schemas.microsoft.com/office/drawing/2014/main" id="{836E2D0C-B8BA-BE4F-A190-5C971AC55E8E}"/>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00E9D7DC-E884-C043-BC44-D48FE8F652FB}"/>
              </a:ext>
            </a:extLst>
          </p:cNvPr>
          <p:cNvSpPr>
            <a:spLocks noGrp="1"/>
          </p:cNvSpPr>
          <p:nvPr>
            <p:ph type="sldNum" sz="quarter" idx="12"/>
          </p:nvPr>
        </p:nvSpPr>
        <p:spPr/>
        <p:txBody>
          <a:bodyPr/>
          <a:lstStyle/>
          <a:p>
            <a:fld id="{23870EE0-A071-4847-839D-389A0F0F14D6}" type="slidenum">
              <a:rPr lang="sv-SE" smtClean="0"/>
              <a:t>‹#›</a:t>
            </a:fld>
            <a:endParaRPr lang="sv-SE"/>
          </a:p>
        </p:txBody>
      </p:sp>
    </p:spTree>
    <p:extLst>
      <p:ext uri="{BB962C8B-B14F-4D97-AF65-F5344CB8AC3E}">
        <p14:creationId xmlns:p14="http://schemas.microsoft.com/office/powerpoint/2010/main" val="1258751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3FF2C8-631B-4B4E-89F3-176850D2D532}"/>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B38737E-1F71-3143-828C-24181E105D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8251D632-C33B-2F4F-8E2B-7A0A2F1AA33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7797496-E95F-AF47-B4D7-CDB255D8B9C5}"/>
              </a:ext>
            </a:extLst>
          </p:cNvPr>
          <p:cNvSpPr>
            <a:spLocks noGrp="1"/>
          </p:cNvSpPr>
          <p:nvPr>
            <p:ph type="dt" sz="half" idx="10"/>
          </p:nvPr>
        </p:nvSpPr>
        <p:spPr/>
        <p:txBody>
          <a:bodyPr/>
          <a:lstStyle/>
          <a:p>
            <a:fld id="{AB021C94-101A-D841-87DB-1574DFA20AAB}" type="datetimeFigureOut">
              <a:rPr lang="sv-SE" smtClean="0"/>
              <a:t>2020-04-15</a:t>
            </a:fld>
            <a:endParaRPr lang="sv-SE"/>
          </a:p>
        </p:txBody>
      </p:sp>
      <p:sp>
        <p:nvSpPr>
          <p:cNvPr id="6" name="Platshållare för sidfot 5">
            <a:extLst>
              <a:ext uri="{FF2B5EF4-FFF2-40B4-BE49-F238E27FC236}">
                <a16:creationId xmlns:a16="http://schemas.microsoft.com/office/drawing/2014/main" id="{961AF97F-3F63-EA42-80C8-F8EEC45F845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43AB1E3-3561-DD48-8BFB-E0859F954D90}"/>
              </a:ext>
            </a:extLst>
          </p:cNvPr>
          <p:cNvSpPr>
            <a:spLocks noGrp="1"/>
          </p:cNvSpPr>
          <p:nvPr>
            <p:ph type="sldNum" sz="quarter" idx="12"/>
          </p:nvPr>
        </p:nvSpPr>
        <p:spPr/>
        <p:txBody>
          <a:bodyPr/>
          <a:lstStyle/>
          <a:p>
            <a:fld id="{23870EE0-A071-4847-839D-389A0F0F14D6}" type="slidenum">
              <a:rPr lang="sv-SE" smtClean="0"/>
              <a:t>‹#›</a:t>
            </a:fld>
            <a:endParaRPr lang="sv-SE"/>
          </a:p>
        </p:txBody>
      </p:sp>
    </p:spTree>
    <p:extLst>
      <p:ext uri="{BB962C8B-B14F-4D97-AF65-F5344CB8AC3E}">
        <p14:creationId xmlns:p14="http://schemas.microsoft.com/office/powerpoint/2010/main" val="3724382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D5DA68-9C1C-654D-9C51-2F233795A12D}"/>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FC1588A-A83A-5C4F-B5F6-5F93A927B62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281021D-4A8F-1349-AA23-9C42665970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C40CDFA-548B-004F-9ACA-08AE1CBD97DE}"/>
              </a:ext>
            </a:extLst>
          </p:cNvPr>
          <p:cNvSpPr>
            <a:spLocks noGrp="1"/>
          </p:cNvSpPr>
          <p:nvPr>
            <p:ph type="dt" sz="half" idx="10"/>
          </p:nvPr>
        </p:nvSpPr>
        <p:spPr/>
        <p:txBody>
          <a:bodyPr/>
          <a:lstStyle/>
          <a:p>
            <a:fld id="{AB021C94-101A-D841-87DB-1574DFA20AAB}" type="datetimeFigureOut">
              <a:rPr lang="sv-SE" smtClean="0"/>
              <a:t>2020-04-15</a:t>
            </a:fld>
            <a:endParaRPr lang="sv-SE"/>
          </a:p>
        </p:txBody>
      </p:sp>
      <p:sp>
        <p:nvSpPr>
          <p:cNvPr id="6" name="Platshållare för sidfot 5">
            <a:extLst>
              <a:ext uri="{FF2B5EF4-FFF2-40B4-BE49-F238E27FC236}">
                <a16:creationId xmlns:a16="http://schemas.microsoft.com/office/drawing/2014/main" id="{26632F9F-9B1A-B743-B4B5-6F0F13DE6A0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0C79BA0-1060-DB45-A142-18BC693BFDFE}"/>
              </a:ext>
            </a:extLst>
          </p:cNvPr>
          <p:cNvSpPr>
            <a:spLocks noGrp="1"/>
          </p:cNvSpPr>
          <p:nvPr>
            <p:ph type="sldNum" sz="quarter" idx="12"/>
          </p:nvPr>
        </p:nvSpPr>
        <p:spPr/>
        <p:txBody>
          <a:bodyPr/>
          <a:lstStyle/>
          <a:p>
            <a:fld id="{23870EE0-A071-4847-839D-389A0F0F14D6}" type="slidenum">
              <a:rPr lang="sv-SE" smtClean="0"/>
              <a:t>‹#›</a:t>
            </a:fld>
            <a:endParaRPr lang="sv-SE"/>
          </a:p>
        </p:txBody>
      </p:sp>
    </p:spTree>
    <p:extLst>
      <p:ext uri="{BB962C8B-B14F-4D97-AF65-F5344CB8AC3E}">
        <p14:creationId xmlns:p14="http://schemas.microsoft.com/office/powerpoint/2010/main" val="2936050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3CDDA7-4559-AA46-A77D-981BC09E2B93}"/>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A1002AF-0799-C944-B61F-11FF05CF152F}"/>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AF1780D-BAC6-3E45-8ACB-3B19BF9048ED}"/>
              </a:ext>
            </a:extLst>
          </p:cNvPr>
          <p:cNvSpPr>
            <a:spLocks noGrp="1"/>
          </p:cNvSpPr>
          <p:nvPr>
            <p:ph type="dt" sz="half" idx="10"/>
          </p:nvPr>
        </p:nvSpPr>
        <p:spPr/>
        <p:txBody>
          <a:bodyPr/>
          <a:lstStyle/>
          <a:p>
            <a:fld id="{AB021C94-101A-D841-87DB-1574DFA20AAB}" type="datetimeFigureOut">
              <a:rPr lang="sv-SE" smtClean="0"/>
              <a:t>2020-04-15</a:t>
            </a:fld>
            <a:endParaRPr lang="sv-SE"/>
          </a:p>
        </p:txBody>
      </p:sp>
      <p:sp>
        <p:nvSpPr>
          <p:cNvPr id="5" name="Platshållare för sidfot 4">
            <a:extLst>
              <a:ext uri="{FF2B5EF4-FFF2-40B4-BE49-F238E27FC236}">
                <a16:creationId xmlns:a16="http://schemas.microsoft.com/office/drawing/2014/main" id="{D30ADEA1-F003-8C4B-BC63-432690E0BD2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2FA6699-E45F-B042-BE5C-6CC910E77B16}"/>
              </a:ext>
            </a:extLst>
          </p:cNvPr>
          <p:cNvSpPr>
            <a:spLocks noGrp="1"/>
          </p:cNvSpPr>
          <p:nvPr>
            <p:ph type="sldNum" sz="quarter" idx="12"/>
          </p:nvPr>
        </p:nvSpPr>
        <p:spPr/>
        <p:txBody>
          <a:bodyPr/>
          <a:lstStyle/>
          <a:p>
            <a:fld id="{23870EE0-A071-4847-839D-389A0F0F14D6}" type="slidenum">
              <a:rPr lang="sv-SE" smtClean="0"/>
              <a:t>‹#›</a:t>
            </a:fld>
            <a:endParaRPr lang="sv-SE"/>
          </a:p>
        </p:txBody>
      </p:sp>
    </p:spTree>
    <p:extLst>
      <p:ext uri="{BB962C8B-B14F-4D97-AF65-F5344CB8AC3E}">
        <p14:creationId xmlns:p14="http://schemas.microsoft.com/office/powerpoint/2010/main" val="2815792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2B80F0E-751A-3948-B4F1-78AE0B66BA50}"/>
              </a:ext>
            </a:extLst>
          </p:cNvPr>
          <p:cNvSpPr>
            <a:spLocks noGrp="1"/>
          </p:cNvSpPr>
          <p:nvPr>
            <p:ph type="title" orient="vert"/>
          </p:nvPr>
        </p:nvSpPr>
        <p:spPr>
          <a:xfrm>
            <a:off x="6543675" y="365125"/>
            <a:ext cx="1971675"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95F35BB-902F-5045-B09A-8A1E71919EF6}"/>
              </a:ext>
            </a:extLst>
          </p:cNvPr>
          <p:cNvSpPr>
            <a:spLocks noGrp="1"/>
          </p:cNvSpPr>
          <p:nvPr>
            <p:ph type="body" orient="vert" idx="1"/>
          </p:nvPr>
        </p:nvSpPr>
        <p:spPr>
          <a:xfrm>
            <a:off x="628650" y="365125"/>
            <a:ext cx="57626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0FFF332-3CE4-A149-817F-5819A2B69B99}"/>
              </a:ext>
            </a:extLst>
          </p:cNvPr>
          <p:cNvSpPr>
            <a:spLocks noGrp="1"/>
          </p:cNvSpPr>
          <p:nvPr>
            <p:ph type="dt" sz="half" idx="10"/>
          </p:nvPr>
        </p:nvSpPr>
        <p:spPr/>
        <p:txBody>
          <a:bodyPr/>
          <a:lstStyle/>
          <a:p>
            <a:fld id="{AB021C94-101A-D841-87DB-1574DFA20AAB}" type="datetimeFigureOut">
              <a:rPr lang="sv-SE" smtClean="0"/>
              <a:t>2020-04-15</a:t>
            </a:fld>
            <a:endParaRPr lang="sv-SE"/>
          </a:p>
        </p:txBody>
      </p:sp>
      <p:sp>
        <p:nvSpPr>
          <p:cNvPr id="5" name="Platshållare för sidfot 4">
            <a:extLst>
              <a:ext uri="{FF2B5EF4-FFF2-40B4-BE49-F238E27FC236}">
                <a16:creationId xmlns:a16="http://schemas.microsoft.com/office/drawing/2014/main" id="{82A21EBE-5F9A-8F45-BC4A-3EF4C41A6B6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7BDA936-8C14-704B-BE01-304EE19ADBA5}"/>
              </a:ext>
            </a:extLst>
          </p:cNvPr>
          <p:cNvSpPr>
            <a:spLocks noGrp="1"/>
          </p:cNvSpPr>
          <p:nvPr>
            <p:ph type="sldNum" sz="quarter" idx="12"/>
          </p:nvPr>
        </p:nvSpPr>
        <p:spPr/>
        <p:txBody>
          <a:bodyPr/>
          <a:lstStyle/>
          <a:p>
            <a:fld id="{23870EE0-A071-4847-839D-389A0F0F14D6}" type="slidenum">
              <a:rPr lang="sv-SE" smtClean="0"/>
              <a:t>‹#›</a:t>
            </a:fld>
            <a:endParaRPr lang="sv-SE"/>
          </a:p>
        </p:txBody>
      </p:sp>
    </p:spTree>
    <p:extLst>
      <p:ext uri="{BB962C8B-B14F-4D97-AF65-F5344CB8AC3E}">
        <p14:creationId xmlns:p14="http://schemas.microsoft.com/office/powerpoint/2010/main" val="428897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med platta">
    <p:spTree>
      <p:nvGrpSpPr>
        <p:cNvPr id="1" name=""/>
        <p:cNvGrpSpPr/>
        <p:nvPr/>
      </p:nvGrpSpPr>
      <p:grpSpPr>
        <a:xfrm>
          <a:off x="0" y="0"/>
          <a:ext cx="0" cy="0"/>
          <a:chOff x="0" y="0"/>
          <a:chExt cx="0" cy="0"/>
        </a:xfrm>
      </p:grpSpPr>
      <p:sp>
        <p:nvSpPr>
          <p:cNvPr id="4" name="Rektangel 3"/>
          <p:cNvSpPr/>
          <p:nvPr userDrawn="1"/>
        </p:nvSpPr>
        <p:spPr>
          <a:xfrm>
            <a:off x="0" y="3474720"/>
            <a:ext cx="9144000" cy="342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5" name="Rubrik 1"/>
          <p:cNvSpPr>
            <a:spLocks noGrp="1"/>
          </p:cNvSpPr>
          <p:nvPr>
            <p:ph type="ctrTitle" hasCustomPrompt="1"/>
          </p:nvPr>
        </p:nvSpPr>
        <p:spPr>
          <a:xfrm>
            <a:off x="1143001" y="1359582"/>
            <a:ext cx="7372350" cy="691957"/>
          </a:xfrm>
        </p:spPr>
        <p:txBody>
          <a:bodyPr anchor="t">
            <a:noAutofit/>
          </a:bodyPr>
          <a:lstStyle>
            <a:lvl1pPr algn="l">
              <a:lnSpc>
                <a:spcPct val="100000"/>
              </a:lnSpc>
              <a:defRPr sz="3800" b="1" baseline="0">
                <a:solidFill>
                  <a:schemeClr val="tx1"/>
                </a:solidFill>
              </a:defRPr>
            </a:lvl1pPr>
          </a:lstStyle>
          <a:p>
            <a:r>
              <a:rPr lang="sv-SE" dirty="0"/>
              <a:t>Stor rubrik</a:t>
            </a:r>
          </a:p>
        </p:txBody>
      </p:sp>
      <p:sp>
        <p:nvSpPr>
          <p:cNvPr id="6" name="Underrubrik 2"/>
          <p:cNvSpPr>
            <a:spLocks noGrp="1"/>
          </p:cNvSpPr>
          <p:nvPr>
            <p:ph type="subTitle" idx="1" hasCustomPrompt="1"/>
          </p:nvPr>
        </p:nvSpPr>
        <p:spPr>
          <a:xfrm>
            <a:off x="1143001" y="2208554"/>
            <a:ext cx="7372349" cy="788400"/>
          </a:xfrm>
        </p:spPr>
        <p:txBody>
          <a:bodyPr>
            <a:noAutofit/>
          </a:bodyPr>
          <a:lstStyle>
            <a:lvl1pPr marL="0" indent="0" algn="l">
              <a:lnSpc>
                <a:spcPct val="100000"/>
              </a:lnSpc>
              <a:buNone/>
              <a:defRPr sz="22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Tree>
    <p:extLst>
      <p:ext uri="{BB962C8B-B14F-4D97-AF65-F5344CB8AC3E}">
        <p14:creationId xmlns:p14="http://schemas.microsoft.com/office/powerpoint/2010/main" val="18389073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ubrik med platta">
    <p:spTree>
      <p:nvGrpSpPr>
        <p:cNvPr id="1" name=""/>
        <p:cNvGrpSpPr/>
        <p:nvPr/>
      </p:nvGrpSpPr>
      <p:grpSpPr>
        <a:xfrm>
          <a:off x="0" y="0"/>
          <a:ext cx="0" cy="0"/>
          <a:chOff x="0" y="0"/>
          <a:chExt cx="0" cy="0"/>
        </a:xfrm>
      </p:grpSpPr>
      <p:sp>
        <p:nvSpPr>
          <p:cNvPr id="4" name="Rektangel 3"/>
          <p:cNvSpPr/>
          <p:nvPr userDrawn="1"/>
        </p:nvSpPr>
        <p:spPr>
          <a:xfrm>
            <a:off x="0" y="3474720"/>
            <a:ext cx="9144000" cy="342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5" name="Rubrik 1"/>
          <p:cNvSpPr>
            <a:spLocks noGrp="1"/>
          </p:cNvSpPr>
          <p:nvPr>
            <p:ph type="ctrTitle" hasCustomPrompt="1"/>
          </p:nvPr>
        </p:nvSpPr>
        <p:spPr>
          <a:xfrm>
            <a:off x="1143001" y="1359582"/>
            <a:ext cx="7372350" cy="691957"/>
          </a:xfrm>
        </p:spPr>
        <p:txBody>
          <a:bodyPr anchor="t">
            <a:noAutofit/>
          </a:bodyPr>
          <a:lstStyle>
            <a:lvl1pPr algn="l">
              <a:lnSpc>
                <a:spcPct val="100000"/>
              </a:lnSpc>
              <a:defRPr sz="3800" b="1" baseline="0">
                <a:solidFill>
                  <a:schemeClr val="tx1"/>
                </a:solidFill>
              </a:defRPr>
            </a:lvl1pPr>
          </a:lstStyle>
          <a:p>
            <a:r>
              <a:rPr lang="sv-SE" dirty="0"/>
              <a:t>Stor rubrik</a:t>
            </a:r>
          </a:p>
        </p:txBody>
      </p:sp>
      <p:sp>
        <p:nvSpPr>
          <p:cNvPr id="6" name="Underrubrik 2"/>
          <p:cNvSpPr>
            <a:spLocks noGrp="1"/>
          </p:cNvSpPr>
          <p:nvPr>
            <p:ph type="subTitle" idx="1" hasCustomPrompt="1"/>
          </p:nvPr>
        </p:nvSpPr>
        <p:spPr>
          <a:xfrm>
            <a:off x="1143001" y="2208554"/>
            <a:ext cx="7372349" cy="788400"/>
          </a:xfrm>
        </p:spPr>
        <p:txBody>
          <a:bodyPr>
            <a:noAutofit/>
          </a:bodyPr>
          <a:lstStyle>
            <a:lvl1pPr marL="0" indent="0" algn="l">
              <a:lnSpc>
                <a:spcPct val="100000"/>
              </a:lnSpc>
              <a:buNone/>
              <a:defRPr sz="22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Tree>
    <p:extLst>
      <p:ext uri="{BB962C8B-B14F-4D97-AF65-F5344CB8AC3E}">
        <p14:creationId xmlns:p14="http://schemas.microsoft.com/office/powerpoint/2010/main" val="413812436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9100" y="1540801"/>
            <a:ext cx="7912894" cy="652145"/>
          </a:xfrm>
        </p:spPr>
        <p:txBody>
          <a:bodyPr/>
          <a:lstStyle>
            <a:lvl1pPr>
              <a:defRPr/>
            </a:lvl1pPr>
          </a:lstStyle>
          <a:p>
            <a:r>
              <a:rPr lang="sv-SE" dirty="0"/>
              <a:t>Mindre rubrik</a:t>
            </a:r>
          </a:p>
        </p:txBody>
      </p:sp>
      <p:sp>
        <p:nvSpPr>
          <p:cNvPr id="3" name="Platshållare för innehåll 2"/>
          <p:cNvSpPr>
            <a:spLocks noGrp="1"/>
          </p:cNvSpPr>
          <p:nvPr>
            <p:ph idx="1"/>
          </p:nvPr>
        </p:nvSpPr>
        <p:spPr>
          <a:xfrm>
            <a:off x="629100" y="2237130"/>
            <a:ext cx="7912894" cy="3836963"/>
          </a:xfrm>
        </p:spPr>
        <p:txBody>
          <a:bodyPr/>
          <a:lstStyle>
            <a:lvl1pPr>
              <a:lnSpc>
                <a:spcPct val="100000"/>
              </a:lnSpc>
              <a:spcBef>
                <a:spcPts val="1500"/>
              </a:spcBef>
              <a:spcAft>
                <a:spcPts val="0"/>
              </a:spcAft>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A54B7D08-BA26-2141-829B-20E05084DD29}" type="datetime1">
              <a:rPr lang="sv-SE" smtClean="0"/>
              <a:t>2020-04-15</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663325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142100" y="3020400"/>
            <a:ext cx="7373700" cy="1117846"/>
          </a:xfrm>
        </p:spPr>
        <p:txBody>
          <a:bodyPr anchor="t">
            <a:noAutofit/>
          </a:bodyPr>
          <a:lstStyle>
            <a:lvl1pPr>
              <a:lnSpc>
                <a:spcPct val="100000"/>
              </a:lnSpc>
              <a:defRPr sz="3800"/>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1142100" y="4589464"/>
            <a:ext cx="7373700" cy="110795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079FF26D-55D2-F043-A312-95A6BBD87596}" type="datetime1">
              <a:rPr lang="sv-SE" smtClean="0"/>
              <a:t>2020-04-15</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421094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med avsnitt">
    <p:spTree>
      <p:nvGrpSpPr>
        <p:cNvPr id="1" name=""/>
        <p:cNvGrpSpPr/>
        <p:nvPr/>
      </p:nvGrpSpPr>
      <p:grpSpPr>
        <a:xfrm>
          <a:off x="0" y="0"/>
          <a:ext cx="0" cy="0"/>
          <a:chOff x="0" y="0"/>
          <a:chExt cx="0" cy="0"/>
        </a:xfrm>
      </p:grpSpPr>
      <p:sp>
        <p:nvSpPr>
          <p:cNvPr id="7" name="Rektangel 6"/>
          <p:cNvSpPr/>
          <p:nvPr userDrawn="1"/>
        </p:nvSpPr>
        <p:spPr>
          <a:xfrm>
            <a:off x="0" y="2358000"/>
            <a:ext cx="9144000" cy="45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
        <p:nvSpPr>
          <p:cNvPr id="2" name="Rubrik 1"/>
          <p:cNvSpPr>
            <a:spLocks noGrp="1"/>
          </p:cNvSpPr>
          <p:nvPr>
            <p:ph type="title" hasCustomPrompt="1"/>
          </p:nvPr>
        </p:nvSpPr>
        <p:spPr>
          <a:xfrm>
            <a:off x="1142100" y="3021178"/>
            <a:ext cx="7373700" cy="1382378"/>
          </a:xfrm>
        </p:spPr>
        <p:txBody>
          <a:bodyPr anchor="t">
            <a:normAutofit/>
          </a:bodyPr>
          <a:lstStyle>
            <a:lvl1pPr>
              <a:defRPr sz="3800">
                <a:solidFill>
                  <a:schemeClr val="bg1"/>
                </a:solidFill>
              </a:defRPr>
            </a:lvl1pPr>
          </a:lstStyle>
          <a:p>
            <a:r>
              <a:rPr lang="sv-SE" dirty="0"/>
              <a:t>Avsnittsrubrik</a:t>
            </a:r>
          </a:p>
        </p:txBody>
      </p:sp>
    </p:spTree>
    <p:extLst>
      <p:ext uri="{BB962C8B-B14F-4D97-AF65-F5344CB8AC3E}">
        <p14:creationId xmlns:p14="http://schemas.microsoft.com/office/powerpoint/2010/main" val="2873357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9101" y="1542416"/>
            <a:ext cx="7886249" cy="652145"/>
          </a:xfrm>
        </p:spPr>
        <p:txBody>
          <a:bodyPr/>
          <a:lstStyle>
            <a:lvl1pPr>
              <a:defRPr/>
            </a:lvl1pPr>
          </a:lstStyle>
          <a:p>
            <a:r>
              <a:rPr lang="sv-SE" dirty="0"/>
              <a:t>Mindre rubrik</a:t>
            </a:r>
          </a:p>
        </p:txBody>
      </p:sp>
      <p:sp>
        <p:nvSpPr>
          <p:cNvPr id="3" name="Platshållare för innehåll 2"/>
          <p:cNvSpPr>
            <a:spLocks noGrp="1"/>
          </p:cNvSpPr>
          <p:nvPr>
            <p:ph sz="half" idx="1"/>
          </p:nvPr>
        </p:nvSpPr>
        <p:spPr>
          <a:xfrm>
            <a:off x="629100" y="2234709"/>
            <a:ext cx="3885300" cy="39422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630500" y="2235600"/>
            <a:ext cx="3885300" cy="39420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p:cNvSpPr>
            <a:spLocks noGrp="1"/>
          </p:cNvSpPr>
          <p:nvPr>
            <p:ph type="dt" sz="half" idx="10"/>
          </p:nvPr>
        </p:nvSpPr>
        <p:spPr/>
        <p:txBody>
          <a:bodyPr/>
          <a:lstStyle/>
          <a:p>
            <a:fld id="{8F9DF06B-2264-FF4B-9FDE-5B0EC026D766}" type="datetime1">
              <a:rPr lang="sv-SE" smtClean="0"/>
              <a:t>2020-04-15</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3877273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med bild och 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29101" y="1542416"/>
            <a:ext cx="7886249" cy="652145"/>
          </a:xfrm>
        </p:spPr>
        <p:txBody>
          <a:bodyPr/>
          <a:lstStyle>
            <a:lvl1pPr>
              <a:defRPr/>
            </a:lvl1pPr>
          </a:lstStyle>
          <a:p>
            <a:r>
              <a:rPr lang="sv-SE" dirty="0"/>
              <a:t>Mindre rubrik</a:t>
            </a:r>
          </a:p>
        </p:txBody>
      </p:sp>
      <p:sp>
        <p:nvSpPr>
          <p:cNvPr id="3" name="Platshållare för innehåll 2"/>
          <p:cNvSpPr>
            <a:spLocks noGrp="1"/>
          </p:cNvSpPr>
          <p:nvPr>
            <p:ph sz="half" idx="1"/>
          </p:nvPr>
        </p:nvSpPr>
        <p:spPr>
          <a:xfrm>
            <a:off x="629100" y="2234709"/>
            <a:ext cx="3885300" cy="39422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diagram 10"/>
          <p:cNvSpPr>
            <a:spLocks noGrp="1"/>
          </p:cNvSpPr>
          <p:nvPr>
            <p:ph type="chart" sz="quarter" idx="13"/>
          </p:nvPr>
        </p:nvSpPr>
        <p:spPr>
          <a:xfrm>
            <a:off x="4630500" y="2234963"/>
            <a:ext cx="3885300" cy="3942000"/>
          </a:xfrm>
        </p:spPr>
        <p:txBody>
          <a:bodyPr/>
          <a:lstStyle/>
          <a:p>
            <a:r>
              <a:rPr lang="sv-SE"/>
              <a:t>Klicka på ikonen för att lägga till ett diagram</a:t>
            </a:r>
            <a:endParaRPr lang="sv-SE" dirty="0"/>
          </a:p>
        </p:txBody>
      </p:sp>
      <p:sp>
        <p:nvSpPr>
          <p:cNvPr id="4" name="Platshållare för datum 3"/>
          <p:cNvSpPr>
            <a:spLocks noGrp="1"/>
          </p:cNvSpPr>
          <p:nvPr>
            <p:ph type="dt" sz="half" idx="14"/>
          </p:nvPr>
        </p:nvSpPr>
        <p:spPr/>
        <p:txBody>
          <a:bodyPr/>
          <a:lstStyle/>
          <a:p>
            <a:fld id="{930147C3-2C2A-D440-BB8A-03D92D910F74}" type="datetime1">
              <a:rPr lang="sv-SE" smtClean="0"/>
              <a:t>2020-04-15</a:t>
            </a:fld>
            <a:endParaRPr lang="sv-SE" dirty="0"/>
          </a:p>
        </p:txBody>
      </p:sp>
      <p:sp>
        <p:nvSpPr>
          <p:cNvPr id="5" name="Platshållare för sidfot 4"/>
          <p:cNvSpPr>
            <a:spLocks noGrp="1"/>
          </p:cNvSpPr>
          <p:nvPr>
            <p:ph type="ftr" sz="quarter" idx="15"/>
          </p:nvPr>
        </p:nvSpPr>
        <p:spPr/>
        <p:txBody>
          <a:bodyPr/>
          <a:lstStyle/>
          <a:p>
            <a:endParaRPr lang="sv-SE" dirty="0"/>
          </a:p>
        </p:txBody>
      </p:sp>
      <p:sp>
        <p:nvSpPr>
          <p:cNvPr id="6" name="Platshållare för bildnummer 5"/>
          <p:cNvSpPr>
            <a:spLocks noGrp="1"/>
          </p:cNvSpPr>
          <p:nvPr>
            <p:ph type="sldNum" sz="quarter" idx="16"/>
          </p:nvPr>
        </p:nvSpPr>
        <p:spPr/>
        <p:txBody>
          <a:bodyPr/>
          <a:lstStyle/>
          <a:p>
            <a:fld id="{1334427D-BC02-4BB6-9552-FEF7E6C4F2BF}" type="slidenum">
              <a:rPr lang="sv-SE" smtClean="0"/>
              <a:pPr/>
              <a:t>‹#›</a:t>
            </a:fld>
            <a:endParaRPr lang="sv-SE" dirty="0"/>
          </a:p>
        </p:txBody>
      </p:sp>
    </p:spTree>
    <p:extLst>
      <p:ext uri="{BB962C8B-B14F-4D97-AF65-F5344CB8AC3E}">
        <p14:creationId xmlns:p14="http://schemas.microsoft.com/office/powerpoint/2010/main" val="106499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143001" y="1542416"/>
            <a:ext cx="7372349" cy="65214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1143000" y="2237130"/>
            <a:ext cx="7372350" cy="3836963"/>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5778000" y="6356351"/>
            <a:ext cx="1147399" cy="360000"/>
          </a:xfrm>
          <a:prstGeom prst="rect">
            <a:avLst/>
          </a:prstGeom>
        </p:spPr>
        <p:txBody>
          <a:bodyPr vert="horz" lIns="36000" tIns="45720" rIns="90000" bIns="45720" rtlCol="0" anchor="ctr"/>
          <a:lstStyle>
            <a:lvl1pPr algn="l">
              <a:defRPr sz="1200">
                <a:solidFill>
                  <a:schemeClr val="tx1"/>
                </a:solidFill>
                <a:latin typeface="+mj-lt"/>
              </a:defRPr>
            </a:lvl1pPr>
          </a:lstStyle>
          <a:p>
            <a:fld id="{6D9DCD01-E3C1-1A4F-9087-977F3E5DEDD9}" type="datetime1">
              <a:rPr lang="sv-SE" smtClean="0"/>
              <a:t>2020-04-15</a:t>
            </a:fld>
            <a:endParaRPr lang="sv-SE" dirty="0"/>
          </a:p>
        </p:txBody>
      </p:sp>
      <p:sp>
        <p:nvSpPr>
          <p:cNvPr id="5" name="Platshållare för sidfot 4"/>
          <p:cNvSpPr>
            <a:spLocks noGrp="1"/>
          </p:cNvSpPr>
          <p:nvPr>
            <p:ph type="ftr" sz="quarter" idx="3"/>
          </p:nvPr>
        </p:nvSpPr>
        <p:spPr>
          <a:xfrm>
            <a:off x="3159000" y="6357600"/>
            <a:ext cx="2554165" cy="360000"/>
          </a:xfrm>
          <a:prstGeom prst="rect">
            <a:avLst/>
          </a:prstGeom>
        </p:spPr>
        <p:txBody>
          <a:bodyPr vert="horz" lIns="108000" tIns="45720" rIns="91440" bIns="45720" rtlCol="0" anchor="ctr"/>
          <a:lstStyle>
            <a:lvl1pPr algn="l">
              <a:defRPr sz="1200">
                <a:solidFill>
                  <a:schemeClr val="tx1"/>
                </a:solidFill>
                <a:latin typeface="+mj-lt"/>
              </a:defRPr>
            </a:lvl1pPr>
          </a:lstStyle>
          <a:p>
            <a:endParaRPr lang="sv-SE" dirty="0"/>
          </a:p>
        </p:txBody>
      </p:sp>
      <p:sp>
        <p:nvSpPr>
          <p:cNvPr id="6" name="Platshållare för bildnummer 5"/>
          <p:cNvSpPr>
            <a:spLocks noGrp="1"/>
          </p:cNvSpPr>
          <p:nvPr>
            <p:ph type="sldNum" sz="quarter" idx="4"/>
          </p:nvPr>
        </p:nvSpPr>
        <p:spPr>
          <a:xfrm>
            <a:off x="7367950" y="6356350"/>
            <a:ext cx="1147400" cy="360000"/>
          </a:xfrm>
          <a:prstGeom prst="rect">
            <a:avLst/>
          </a:prstGeom>
        </p:spPr>
        <p:txBody>
          <a:bodyPr vert="horz" lIns="91440" tIns="45720" rIns="0" bIns="45720" rtlCol="0" anchor="ctr"/>
          <a:lstStyle>
            <a:lvl1pPr algn="r">
              <a:defRPr sz="1200">
                <a:solidFill>
                  <a:schemeClr val="tx1"/>
                </a:solidFill>
                <a:latin typeface="+mj-lt"/>
              </a:defRPr>
            </a:lvl1pPr>
          </a:lstStyle>
          <a:p>
            <a:fld id="{1334427D-BC02-4BB6-9552-FEF7E6C4F2BF}" type="slidenum">
              <a:rPr lang="sv-SE" smtClean="0"/>
              <a:pPr/>
              <a:t>‹#›</a:t>
            </a:fld>
            <a:endParaRPr lang="sv-SE" dirty="0"/>
          </a:p>
        </p:txBody>
      </p:sp>
      <p:sp>
        <p:nvSpPr>
          <p:cNvPr id="8" name="textruta 7"/>
          <p:cNvSpPr txBox="1"/>
          <p:nvPr userDrawn="1"/>
        </p:nvSpPr>
        <p:spPr>
          <a:xfrm>
            <a:off x="629100" y="6356349"/>
            <a:ext cx="2057400" cy="365125"/>
          </a:xfrm>
          <a:prstGeom prst="rect">
            <a:avLst/>
          </a:prstGeom>
          <a:noFill/>
        </p:spPr>
        <p:txBody>
          <a:bodyPr wrap="square" lIns="36000" rtlCol="0" anchor="ctr" anchorCtr="0">
            <a:noAutofit/>
          </a:bodyPr>
          <a:lstStyle/>
          <a:p>
            <a:r>
              <a:rPr lang="sv-SE" sz="1200" dirty="0" err="1">
                <a:latin typeface="Arial" panose="020B0604020202020204" pitchFamily="34" charset="0"/>
                <a:cs typeface="Arial" panose="020B0604020202020204" pitchFamily="34" charset="0"/>
              </a:rPr>
              <a:t>Mistra</a:t>
            </a:r>
            <a:r>
              <a:rPr lang="sv-SE" sz="1200" dirty="0">
                <a:latin typeface="Arial" panose="020B0604020202020204" pitchFamily="34" charset="0"/>
                <a:cs typeface="Arial" panose="020B0604020202020204" pitchFamily="34" charset="0"/>
              </a:rPr>
              <a:t> Sport &amp; </a:t>
            </a:r>
            <a:r>
              <a:rPr lang="sv-SE" sz="1200" dirty="0" err="1">
                <a:latin typeface="Arial" panose="020B0604020202020204" pitchFamily="34" charset="0"/>
                <a:cs typeface="Arial" panose="020B0604020202020204" pitchFamily="34" charset="0"/>
              </a:rPr>
              <a:t>Outdoors</a:t>
            </a:r>
            <a:endParaRPr lang="sv-SE" sz="1200" dirty="0">
              <a:latin typeface="Arial" panose="020B0604020202020204" pitchFamily="34" charset="0"/>
              <a:cs typeface="Arial" panose="020B0604020202020204" pitchFamily="34" charset="0"/>
            </a:endParaRPr>
          </a:p>
        </p:txBody>
      </p:sp>
      <p:cxnSp>
        <p:nvCxnSpPr>
          <p:cNvPr id="9" name="Rak 8"/>
          <p:cNvCxnSpPr/>
          <p:nvPr userDrawn="1"/>
        </p:nvCxnSpPr>
        <p:spPr>
          <a:xfrm>
            <a:off x="639036" y="6310166"/>
            <a:ext cx="7884000" cy="0"/>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12" name="Bildobjekt 11">
            <a:extLst>
              <a:ext uri="{FF2B5EF4-FFF2-40B4-BE49-F238E27FC236}">
                <a16:creationId xmlns:a16="http://schemas.microsoft.com/office/drawing/2014/main" id="{CD952000-5200-F741-B480-6EEE85102541}"/>
              </a:ext>
            </a:extLst>
          </p:cNvPr>
          <p:cNvPicPr>
            <a:picLocks noChangeAspect="1"/>
          </p:cNvPicPr>
          <p:nvPr userDrawn="1"/>
        </p:nvPicPr>
        <p:blipFill>
          <a:blip r:embed="rId16"/>
          <a:stretch>
            <a:fillRect/>
          </a:stretch>
        </p:blipFill>
        <p:spPr>
          <a:xfrm>
            <a:off x="6071936" y="534906"/>
            <a:ext cx="2451100" cy="584200"/>
          </a:xfrm>
          <a:prstGeom prst="rect">
            <a:avLst/>
          </a:prstGeom>
        </p:spPr>
      </p:pic>
    </p:spTree>
    <p:extLst>
      <p:ext uri="{BB962C8B-B14F-4D97-AF65-F5344CB8AC3E}">
        <p14:creationId xmlns:p14="http://schemas.microsoft.com/office/powerpoint/2010/main" val="377303145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66" r:id="rId4"/>
    <p:sldLayoutId id="2147483650" r:id="rId5"/>
    <p:sldLayoutId id="2147483651" r:id="rId6"/>
    <p:sldLayoutId id="2147483662" r:id="rId7"/>
    <p:sldLayoutId id="2147483652" r:id="rId8"/>
    <p:sldLayoutId id="2147483665" r:id="rId9"/>
    <p:sldLayoutId id="2147483663" r:id="rId10"/>
    <p:sldLayoutId id="2147483664" r:id="rId11"/>
    <p:sldLayoutId id="2147483653" r:id="rId12"/>
    <p:sldLayoutId id="2147483654" r:id="rId13"/>
    <p:sldLayoutId id="2147483655" r:id="rId14"/>
  </p:sldLayoutIdLst>
  <p:hf sldNum="0" hdr="0" ftr="0"/>
  <p:txStyles>
    <p:titleStyle>
      <a:lvl1pPr algn="l" defTabSz="914400" rtl="0" eaLnBrk="1" latinLnBrk="0" hangingPunct="1">
        <a:lnSpc>
          <a:spcPts val="3600"/>
        </a:lnSpc>
        <a:spcBef>
          <a:spcPct val="0"/>
        </a:spcBef>
        <a:buNone/>
        <a:defRPr sz="2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500"/>
        </a:spcBef>
        <a:spcAft>
          <a:spcPts val="0"/>
        </a:spcAft>
        <a:buClr>
          <a:schemeClr val="accent1"/>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1094" userDrawn="1">
          <p15:clr>
            <a:srgbClr val="F26B43"/>
          </p15:clr>
        </p15:guide>
        <p15:guide id="4" orient="horz" pos="1480" userDrawn="1">
          <p15:clr>
            <a:srgbClr val="F26B43"/>
          </p15:clr>
        </p15:guide>
        <p15:guide id="5" pos="3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F281BB8-92D0-A64D-87CE-07622F3F9E7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7BFEF52-DAB4-2E46-9780-B25935C498C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4DC2259-4F36-4B46-97C9-264AFAD3D6D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21C94-101A-D841-87DB-1574DFA20AAB}" type="datetimeFigureOut">
              <a:rPr lang="sv-SE" smtClean="0"/>
              <a:t>2020-04-15</a:t>
            </a:fld>
            <a:endParaRPr lang="sv-SE"/>
          </a:p>
        </p:txBody>
      </p:sp>
      <p:sp>
        <p:nvSpPr>
          <p:cNvPr id="5" name="Platshållare för sidfot 4">
            <a:extLst>
              <a:ext uri="{FF2B5EF4-FFF2-40B4-BE49-F238E27FC236}">
                <a16:creationId xmlns:a16="http://schemas.microsoft.com/office/drawing/2014/main" id="{CDB6A6ED-5CF7-394B-B1E1-309C931268F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1313307-B312-8645-94D0-10F6B52E01E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70EE0-A071-4847-839D-389A0F0F14D6}" type="slidenum">
              <a:rPr lang="sv-SE" smtClean="0"/>
              <a:t>‹#›</a:t>
            </a:fld>
            <a:endParaRPr lang="sv-SE"/>
          </a:p>
        </p:txBody>
      </p:sp>
    </p:spTree>
    <p:extLst>
      <p:ext uri="{BB962C8B-B14F-4D97-AF65-F5344CB8AC3E}">
        <p14:creationId xmlns:p14="http://schemas.microsoft.com/office/powerpoint/2010/main" val="384839869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emf"/><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mistrasportandoutdoors.se/"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www.linkedin.com/company/mistra-sport-and-outdoors" TargetMode="External"/><Relationship Id="rId5" Type="http://schemas.openxmlformats.org/officeDocument/2006/relationships/hyperlink" Target="https://www.facebook.com/MistraSportandOutdoors" TargetMode="External"/><Relationship Id="rId4" Type="http://schemas.openxmlformats.org/officeDocument/2006/relationships/hyperlink" Target="https://mistrasportandoutdoors.wordpress.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DD88B5F9-2D70-A243-90CD-61EFA6754CB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713" b="31801"/>
          <a:stretch/>
        </p:blipFill>
        <p:spPr>
          <a:xfrm>
            <a:off x="0" y="3438000"/>
            <a:ext cx="9144000" cy="3420000"/>
          </a:xfrm>
        </p:spPr>
      </p:pic>
      <p:sp>
        <p:nvSpPr>
          <p:cNvPr id="3" name="Underrubrik 2">
            <a:extLst>
              <a:ext uri="{FF2B5EF4-FFF2-40B4-BE49-F238E27FC236}">
                <a16:creationId xmlns:a16="http://schemas.microsoft.com/office/drawing/2014/main" id="{FF31D800-BBEA-F740-BA5E-6DCE1CB3A5B8}"/>
              </a:ext>
            </a:extLst>
          </p:cNvPr>
          <p:cNvSpPr>
            <a:spLocks noGrp="1"/>
          </p:cNvSpPr>
          <p:nvPr>
            <p:ph type="subTitle" idx="1"/>
          </p:nvPr>
        </p:nvSpPr>
        <p:spPr>
          <a:xfrm>
            <a:off x="1143000" y="2634197"/>
            <a:ext cx="7372350" cy="788400"/>
          </a:xfrm>
        </p:spPr>
        <p:txBody>
          <a:bodyPr/>
          <a:lstStyle/>
          <a:p>
            <a:r>
              <a:rPr lang="sv-SE" dirty="0" err="1"/>
              <a:t>Toward</a:t>
            </a:r>
            <a:r>
              <a:rPr lang="sv-SE" dirty="0"/>
              <a:t> </a:t>
            </a:r>
            <a:r>
              <a:rPr lang="sv-SE" dirty="0" err="1"/>
              <a:t>Sustainable</a:t>
            </a:r>
            <a:r>
              <a:rPr lang="sv-SE" dirty="0"/>
              <a:t> Solutions</a:t>
            </a:r>
          </a:p>
        </p:txBody>
      </p:sp>
      <p:sp>
        <p:nvSpPr>
          <p:cNvPr id="4" name="Rubrik 3">
            <a:extLst>
              <a:ext uri="{FF2B5EF4-FFF2-40B4-BE49-F238E27FC236}">
                <a16:creationId xmlns:a16="http://schemas.microsoft.com/office/drawing/2014/main" id="{788A6332-CF92-744A-AC8F-29573F61B52C}"/>
              </a:ext>
            </a:extLst>
          </p:cNvPr>
          <p:cNvSpPr>
            <a:spLocks noGrp="1"/>
          </p:cNvSpPr>
          <p:nvPr>
            <p:ph type="title"/>
          </p:nvPr>
        </p:nvSpPr>
        <p:spPr>
          <a:xfrm>
            <a:off x="1143000" y="1853348"/>
            <a:ext cx="7372351" cy="691200"/>
          </a:xfrm>
        </p:spPr>
        <p:txBody>
          <a:bodyPr/>
          <a:lstStyle/>
          <a:p>
            <a:r>
              <a:rPr lang="sv-SE" dirty="0" err="1"/>
              <a:t>Mistra</a:t>
            </a:r>
            <a:r>
              <a:rPr lang="sv-SE" dirty="0"/>
              <a:t> Sport &amp; </a:t>
            </a:r>
            <a:r>
              <a:rPr lang="sv-SE" dirty="0" err="1"/>
              <a:t>Outdoors</a:t>
            </a:r>
            <a:endParaRPr lang="sv-SE" dirty="0"/>
          </a:p>
        </p:txBody>
      </p:sp>
    </p:spTree>
    <p:extLst>
      <p:ext uri="{BB962C8B-B14F-4D97-AF65-F5344CB8AC3E}">
        <p14:creationId xmlns:p14="http://schemas.microsoft.com/office/powerpoint/2010/main" val="866092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EA67A1-C9A6-8B4A-8AC7-124CE91D0B78}"/>
              </a:ext>
            </a:extLst>
          </p:cNvPr>
          <p:cNvSpPr>
            <a:spLocks noGrp="1"/>
          </p:cNvSpPr>
          <p:nvPr>
            <p:ph type="title"/>
          </p:nvPr>
        </p:nvSpPr>
        <p:spPr/>
        <p:txBody>
          <a:bodyPr/>
          <a:lstStyle/>
          <a:p>
            <a:r>
              <a:rPr lang="sv-SE" sz="2400" dirty="0">
                <a:solidFill>
                  <a:schemeClr val="accent1"/>
                </a:solidFill>
              </a:rPr>
              <a:t>Material och hållbar utrustning </a:t>
            </a:r>
            <a:br>
              <a:rPr lang="sv-SE" sz="2400" dirty="0"/>
            </a:br>
            <a:br>
              <a:rPr lang="sv-SE" sz="2400" dirty="0"/>
            </a:br>
            <a:endParaRPr lang="sv-SE" dirty="0"/>
          </a:p>
        </p:txBody>
      </p:sp>
      <p:sp>
        <p:nvSpPr>
          <p:cNvPr id="3" name="Platshållare för innehåll 2">
            <a:extLst>
              <a:ext uri="{FF2B5EF4-FFF2-40B4-BE49-F238E27FC236}">
                <a16:creationId xmlns:a16="http://schemas.microsoft.com/office/drawing/2014/main" id="{C3B05FC5-B846-8640-A7DF-9CA1C2669740}"/>
              </a:ext>
            </a:extLst>
          </p:cNvPr>
          <p:cNvSpPr>
            <a:spLocks noGrp="1"/>
          </p:cNvSpPr>
          <p:nvPr>
            <p:ph sz="half" idx="1"/>
          </p:nvPr>
        </p:nvSpPr>
        <p:spPr>
          <a:xfrm>
            <a:off x="629100" y="2234709"/>
            <a:ext cx="3884402" cy="3942255"/>
          </a:xfrm>
        </p:spPr>
        <p:txBody>
          <a:bodyPr/>
          <a:lstStyle/>
          <a:p>
            <a:pPr marL="0" indent="0">
              <a:buNone/>
            </a:pPr>
            <a:r>
              <a:rPr lang="sv-SE" dirty="0"/>
              <a:t>Intresset för idrotts- och friluftsliv har ökat stadigt de senaste åren och människor väljer att lägga mycket pengar på just kläder och sportutrustning. Men materialen är inte alltid miljövänliga. Därför vill vi utveckla mer hållbara material och materialflöden samt hitta arbetssätt, verktyg och metoder för att integrera återvinning och återanvändning av utrustning inom området.</a:t>
            </a:r>
          </a:p>
        </p:txBody>
      </p:sp>
      <p:sp>
        <p:nvSpPr>
          <p:cNvPr id="5" name="Platshållare för datum 4">
            <a:extLst>
              <a:ext uri="{FF2B5EF4-FFF2-40B4-BE49-F238E27FC236}">
                <a16:creationId xmlns:a16="http://schemas.microsoft.com/office/drawing/2014/main" id="{57A204DA-150F-9B48-AAF6-AF79E64DAE62}"/>
              </a:ext>
            </a:extLst>
          </p:cNvPr>
          <p:cNvSpPr>
            <a:spLocks noGrp="1"/>
          </p:cNvSpPr>
          <p:nvPr>
            <p:ph type="dt" sz="half" idx="10"/>
          </p:nvPr>
        </p:nvSpPr>
        <p:spPr/>
        <p:txBody>
          <a:bodyPr/>
          <a:lstStyle/>
          <a:p>
            <a:fld id="{8F9DF06B-2264-FF4B-9FDE-5B0EC026D766}" type="datetime1">
              <a:rPr lang="sv-SE" smtClean="0"/>
              <a:t>2020-04-15</a:t>
            </a:fld>
            <a:endParaRPr lang="sv-SE" dirty="0"/>
          </a:p>
        </p:txBody>
      </p:sp>
      <p:pic>
        <p:nvPicPr>
          <p:cNvPr id="9" name="Platshållare för innehåll 8">
            <a:extLst>
              <a:ext uri="{FF2B5EF4-FFF2-40B4-BE49-F238E27FC236}">
                <a16:creationId xmlns:a16="http://schemas.microsoft.com/office/drawing/2014/main" id="{71E1F0E2-ED8B-2841-90A4-CC6A3ACC53B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30738" y="3113534"/>
            <a:ext cx="3884612" cy="2185094"/>
          </a:xfrm>
        </p:spPr>
      </p:pic>
    </p:spTree>
    <p:extLst>
      <p:ext uri="{BB962C8B-B14F-4D97-AF65-F5344CB8AC3E}">
        <p14:creationId xmlns:p14="http://schemas.microsoft.com/office/powerpoint/2010/main" val="3044998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EA67A1-C9A6-8B4A-8AC7-124CE91D0B78}"/>
              </a:ext>
            </a:extLst>
          </p:cNvPr>
          <p:cNvSpPr>
            <a:spLocks noGrp="1"/>
          </p:cNvSpPr>
          <p:nvPr>
            <p:ph type="title"/>
          </p:nvPr>
        </p:nvSpPr>
        <p:spPr/>
        <p:txBody>
          <a:bodyPr/>
          <a:lstStyle/>
          <a:p>
            <a:r>
              <a:rPr lang="sv-SE" sz="2400" dirty="0">
                <a:solidFill>
                  <a:schemeClr val="accent1"/>
                </a:solidFill>
              </a:rPr>
              <a:t>Hållbara evenemang </a:t>
            </a:r>
            <a:br>
              <a:rPr lang="sv-SE" sz="2400" dirty="0"/>
            </a:br>
            <a:br>
              <a:rPr lang="sv-SE" sz="2400" dirty="0"/>
            </a:br>
            <a:endParaRPr lang="sv-SE" dirty="0"/>
          </a:p>
        </p:txBody>
      </p:sp>
      <p:sp>
        <p:nvSpPr>
          <p:cNvPr id="3" name="Platshållare för innehåll 2">
            <a:extLst>
              <a:ext uri="{FF2B5EF4-FFF2-40B4-BE49-F238E27FC236}">
                <a16:creationId xmlns:a16="http://schemas.microsoft.com/office/drawing/2014/main" id="{C3B05FC5-B846-8640-A7DF-9CA1C2669740}"/>
              </a:ext>
            </a:extLst>
          </p:cNvPr>
          <p:cNvSpPr>
            <a:spLocks noGrp="1"/>
          </p:cNvSpPr>
          <p:nvPr>
            <p:ph sz="half" idx="1"/>
          </p:nvPr>
        </p:nvSpPr>
        <p:spPr>
          <a:xfrm>
            <a:off x="629100" y="2234709"/>
            <a:ext cx="3884402" cy="3942255"/>
          </a:xfrm>
        </p:spPr>
        <p:txBody>
          <a:bodyPr/>
          <a:lstStyle/>
          <a:p>
            <a:pPr marL="0" indent="0">
              <a:buNone/>
            </a:pPr>
            <a:r>
              <a:rPr lang="sv-SE" dirty="0"/>
              <a:t>Många och stora evenemang inom idrott och friluftsliv innebär en ökad belastning både för natur- och kulturmiljön. För att värna miljön behövs mer hållbara lösningar, därför vill vi öka kunskapen kring faktorer som transporter, attityder, materialanvändning, konsumtion och tillgänglighet.</a:t>
            </a:r>
          </a:p>
        </p:txBody>
      </p:sp>
      <p:sp>
        <p:nvSpPr>
          <p:cNvPr id="5" name="Platshållare för datum 4">
            <a:extLst>
              <a:ext uri="{FF2B5EF4-FFF2-40B4-BE49-F238E27FC236}">
                <a16:creationId xmlns:a16="http://schemas.microsoft.com/office/drawing/2014/main" id="{57A204DA-150F-9B48-AAF6-AF79E64DAE62}"/>
              </a:ext>
            </a:extLst>
          </p:cNvPr>
          <p:cNvSpPr>
            <a:spLocks noGrp="1"/>
          </p:cNvSpPr>
          <p:nvPr>
            <p:ph type="dt" sz="half" idx="10"/>
          </p:nvPr>
        </p:nvSpPr>
        <p:spPr/>
        <p:txBody>
          <a:bodyPr/>
          <a:lstStyle/>
          <a:p>
            <a:fld id="{8F9DF06B-2264-FF4B-9FDE-5B0EC026D766}" type="datetime1">
              <a:rPr lang="sv-SE" smtClean="0"/>
              <a:t>2020-04-15</a:t>
            </a:fld>
            <a:endParaRPr lang="sv-SE" dirty="0"/>
          </a:p>
        </p:txBody>
      </p:sp>
      <p:pic>
        <p:nvPicPr>
          <p:cNvPr id="9" name="Platshållare för innehåll 8">
            <a:extLst>
              <a:ext uri="{FF2B5EF4-FFF2-40B4-BE49-F238E27FC236}">
                <a16:creationId xmlns:a16="http://schemas.microsoft.com/office/drawing/2014/main" id="{DFD44D5C-7430-2444-9136-80C4A0E49AA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30738" y="3113534"/>
            <a:ext cx="3884612" cy="2185094"/>
          </a:xfrm>
        </p:spPr>
      </p:pic>
    </p:spTree>
    <p:extLst>
      <p:ext uri="{BB962C8B-B14F-4D97-AF65-F5344CB8AC3E}">
        <p14:creationId xmlns:p14="http://schemas.microsoft.com/office/powerpoint/2010/main" val="1871340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EA67A1-C9A6-8B4A-8AC7-124CE91D0B78}"/>
              </a:ext>
            </a:extLst>
          </p:cNvPr>
          <p:cNvSpPr>
            <a:spLocks noGrp="1"/>
          </p:cNvSpPr>
          <p:nvPr>
            <p:ph type="title"/>
          </p:nvPr>
        </p:nvSpPr>
        <p:spPr/>
        <p:txBody>
          <a:bodyPr/>
          <a:lstStyle/>
          <a:p>
            <a:r>
              <a:rPr lang="sv-SE" sz="2400" dirty="0">
                <a:solidFill>
                  <a:schemeClr val="accent1"/>
                </a:solidFill>
              </a:rPr>
              <a:t>Beteenden, styrmedel och utveckling </a:t>
            </a:r>
            <a:br>
              <a:rPr lang="sv-SE" sz="2400" dirty="0"/>
            </a:br>
            <a:endParaRPr lang="sv-SE" dirty="0"/>
          </a:p>
        </p:txBody>
      </p:sp>
      <p:sp>
        <p:nvSpPr>
          <p:cNvPr id="3" name="Platshållare för innehåll 2">
            <a:extLst>
              <a:ext uri="{FF2B5EF4-FFF2-40B4-BE49-F238E27FC236}">
                <a16:creationId xmlns:a16="http://schemas.microsoft.com/office/drawing/2014/main" id="{C3B05FC5-B846-8640-A7DF-9CA1C2669740}"/>
              </a:ext>
            </a:extLst>
          </p:cNvPr>
          <p:cNvSpPr>
            <a:spLocks noGrp="1"/>
          </p:cNvSpPr>
          <p:nvPr>
            <p:ph sz="half" idx="1"/>
          </p:nvPr>
        </p:nvSpPr>
        <p:spPr>
          <a:xfrm>
            <a:off x="629100" y="2234709"/>
            <a:ext cx="3884402" cy="3942255"/>
          </a:xfrm>
        </p:spPr>
        <p:txBody>
          <a:bodyPr/>
          <a:lstStyle/>
          <a:p>
            <a:pPr marL="0" indent="0">
              <a:buNone/>
            </a:pPr>
            <a:r>
              <a:rPr lang="sv-SE" dirty="0"/>
              <a:t>Det kan vara svåra att ändra gamla invanda beteendemönster, det gäller för de flesta, så även aktiva inom idrott och friluftsliv. Därför vill vi med kunskap och samarbete utforska nya sätt att åstadkomma förändring i vår strävan efter ett mer hållbart sport och friluftsliv.</a:t>
            </a:r>
          </a:p>
        </p:txBody>
      </p:sp>
      <p:pic>
        <p:nvPicPr>
          <p:cNvPr id="7" name="Platshållare för innehåll 6">
            <a:extLst>
              <a:ext uri="{FF2B5EF4-FFF2-40B4-BE49-F238E27FC236}">
                <a16:creationId xmlns:a16="http://schemas.microsoft.com/office/drawing/2014/main" id="{CAEDF306-B024-C845-BF27-02F00D8BB30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30738" y="3113534"/>
            <a:ext cx="3884612" cy="2185094"/>
          </a:xfrm>
        </p:spPr>
      </p:pic>
      <p:sp>
        <p:nvSpPr>
          <p:cNvPr id="5" name="Platshållare för datum 4">
            <a:extLst>
              <a:ext uri="{FF2B5EF4-FFF2-40B4-BE49-F238E27FC236}">
                <a16:creationId xmlns:a16="http://schemas.microsoft.com/office/drawing/2014/main" id="{57A204DA-150F-9B48-AAF6-AF79E64DAE62}"/>
              </a:ext>
            </a:extLst>
          </p:cNvPr>
          <p:cNvSpPr>
            <a:spLocks noGrp="1"/>
          </p:cNvSpPr>
          <p:nvPr>
            <p:ph type="dt" sz="half" idx="10"/>
          </p:nvPr>
        </p:nvSpPr>
        <p:spPr/>
        <p:txBody>
          <a:bodyPr/>
          <a:lstStyle/>
          <a:p>
            <a:fld id="{8F9DF06B-2264-FF4B-9FDE-5B0EC026D766}" type="datetime1">
              <a:rPr lang="sv-SE" smtClean="0"/>
              <a:t>2020-04-15</a:t>
            </a:fld>
            <a:endParaRPr lang="sv-SE" dirty="0"/>
          </a:p>
        </p:txBody>
      </p:sp>
    </p:spTree>
    <p:extLst>
      <p:ext uri="{BB962C8B-B14F-4D97-AF65-F5344CB8AC3E}">
        <p14:creationId xmlns:p14="http://schemas.microsoft.com/office/powerpoint/2010/main" val="2411826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41F7C4-F8A6-044D-95FB-6838599DF593}"/>
              </a:ext>
            </a:extLst>
          </p:cNvPr>
          <p:cNvSpPr>
            <a:spLocks noGrp="1"/>
          </p:cNvSpPr>
          <p:nvPr>
            <p:ph type="title"/>
          </p:nvPr>
        </p:nvSpPr>
        <p:spPr/>
        <p:txBody>
          <a:bodyPr/>
          <a:lstStyle/>
          <a:p>
            <a:r>
              <a:rPr lang="sv-SE" sz="2400" dirty="0">
                <a:solidFill>
                  <a:schemeClr val="accent1"/>
                </a:solidFill>
              </a:rPr>
              <a:t>Långsiktiga mål (2028)</a:t>
            </a:r>
            <a:endParaRPr lang="sv-SE" dirty="0"/>
          </a:p>
        </p:txBody>
      </p:sp>
      <p:sp>
        <p:nvSpPr>
          <p:cNvPr id="3" name="Platshållare för innehåll 2">
            <a:extLst>
              <a:ext uri="{FF2B5EF4-FFF2-40B4-BE49-F238E27FC236}">
                <a16:creationId xmlns:a16="http://schemas.microsoft.com/office/drawing/2014/main" id="{BB90E284-335F-6D4C-A1CD-ADBE52800EAD}"/>
              </a:ext>
            </a:extLst>
          </p:cNvPr>
          <p:cNvSpPr>
            <a:spLocks noGrp="1"/>
          </p:cNvSpPr>
          <p:nvPr>
            <p:ph sz="half" idx="1"/>
          </p:nvPr>
        </p:nvSpPr>
        <p:spPr>
          <a:xfrm>
            <a:off x="629100" y="2234709"/>
            <a:ext cx="6296300" cy="3942255"/>
          </a:xfrm>
        </p:spPr>
        <p:txBody>
          <a:bodyPr/>
          <a:lstStyle/>
          <a:p>
            <a:pPr marL="0" indent="0">
              <a:buNone/>
            </a:pPr>
            <a:r>
              <a:rPr lang="sv-SE" dirty="0"/>
              <a:t>Tillsammans ska vi:</a:t>
            </a:r>
          </a:p>
          <a:p>
            <a:pPr marL="457200" indent="-457200">
              <a:buFont typeface="+mj-lt"/>
              <a:buAutoNum type="arabicPeriod"/>
            </a:pPr>
            <a:r>
              <a:rPr lang="sv-SE" dirty="0"/>
              <a:t>Skapa världsledande forskning för att hitta </a:t>
            </a:r>
            <a:br>
              <a:rPr lang="sv-SE" dirty="0"/>
            </a:br>
            <a:r>
              <a:rPr lang="sv-SE" dirty="0"/>
              <a:t>och genomföra hållbara lösningar i praktiken</a:t>
            </a:r>
          </a:p>
          <a:p>
            <a:pPr marL="457200" indent="-457200">
              <a:buFont typeface="+mj-lt"/>
              <a:buAutoNum type="arabicPeriod"/>
            </a:pPr>
            <a:r>
              <a:rPr lang="sv-SE" dirty="0"/>
              <a:t>Starta en rörelse för en hållbar utveckling</a:t>
            </a:r>
          </a:p>
          <a:p>
            <a:pPr marL="457200" indent="-457200">
              <a:buFont typeface="+mj-lt"/>
              <a:buAutoNum type="arabicPeriod"/>
            </a:pPr>
            <a:r>
              <a:rPr lang="sv-SE" dirty="0"/>
              <a:t>Verka för att etablera ett nätverksbaserat utvecklingscenter för hållbara lösningar.</a:t>
            </a:r>
          </a:p>
          <a:p>
            <a:pPr marL="0" indent="0">
              <a:buNone/>
            </a:pPr>
            <a:endParaRPr lang="sv-SE" dirty="0"/>
          </a:p>
        </p:txBody>
      </p:sp>
      <p:sp>
        <p:nvSpPr>
          <p:cNvPr id="5" name="Platshållare för datum 4">
            <a:extLst>
              <a:ext uri="{FF2B5EF4-FFF2-40B4-BE49-F238E27FC236}">
                <a16:creationId xmlns:a16="http://schemas.microsoft.com/office/drawing/2014/main" id="{E9077CC7-0D4C-7D47-9F24-B26B93BC32F4}"/>
              </a:ext>
            </a:extLst>
          </p:cNvPr>
          <p:cNvSpPr>
            <a:spLocks noGrp="1"/>
          </p:cNvSpPr>
          <p:nvPr>
            <p:ph type="dt" sz="half" idx="10"/>
          </p:nvPr>
        </p:nvSpPr>
        <p:spPr/>
        <p:txBody>
          <a:bodyPr/>
          <a:lstStyle/>
          <a:p>
            <a:fld id="{8F9DF06B-2264-FF4B-9FDE-5B0EC026D766}" type="datetime1">
              <a:rPr lang="sv-SE" smtClean="0"/>
              <a:t>2020-04-15</a:t>
            </a:fld>
            <a:endParaRPr lang="sv-SE" dirty="0"/>
          </a:p>
        </p:txBody>
      </p:sp>
    </p:spTree>
    <p:extLst>
      <p:ext uri="{BB962C8B-B14F-4D97-AF65-F5344CB8AC3E}">
        <p14:creationId xmlns:p14="http://schemas.microsoft.com/office/powerpoint/2010/main" val="423443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6182B1-8FF4-0B48-969B-76DC4AB09842}"/>
              </a:ext>
            </a:extLst>
          </p:cNvPr>
          <p:cNvSpPr>
            <a:spLocks noGrp="1"/>
          </p:cNvSpPr>
          <p:nvPr>
            <p:ph type="title"/>
          </p:nvPr>
        </p:nvSpPr>
        <p:spPr/>
        <p:txBody>
          <a:bodyPr/>
          <a:lstStyle/>
          <a:p>
            <a:r>
              <a:rPr lang="en-US" sz="2400" dirty="0">
                <a:solidFill>
                  <a:schemeClr val="accent1"/>
                </a:solidFill>
              </a:rPr>
              <a:t>Background paper</a:t>
            </a:r>
            <a:br>
              <a:rPr lang="en-US" sz="2400" dirty="0">
                <a:solidFill>
                  <a:schemeClr val="accent1"/>
                </a:solidFill>
              </a:rPr>
            </a:br>
            <a:endParaRPr lang="sv-SE" dirty="0"/>
          </a:p>
        </p:txBody>
      </p:sp>
      <p:sp>
        <p:nvSpPr>
          <p:cNvPr id="3" name="Platshållare för innehåll 2">
            <a:extLst>
              <a:ext uri="{FF2B5EF4-FFF2-40B4-BE49-F238E27FC236}">
                <a16:creationId xmlns:a16="http://schemas.microsoft.com/office/drawing/2014/main" id="{4B741FE4-6E85-B542-BB36-7B2A05BA5817}"/>
              </a:ext>
            </a:extLst>
          </p:cNvPr>
          <p:cNvSpPr>
            <a:spLocks noGrp="1"/>
          </p:cNvSpPr>
          <p:nvPr>
            <p:ph sz="half" idx="1"/>
          </p:nvPr>
        </p:nvSpPr>
        <p:spPr/>
        <p:txBody>
          <a:bodyPr/>
          <a:lstStyle/>
          <a:p>
            <a:pPr marL="285750" indent="-285750"/>
            <a:r>
              <a:rPr lang="en-US" dirty="0"/>
              <a:t>Environmental impact</a:t>
            </a:r>
          </a:p>
          <a:p>
            <a:pPr marL="285750" indent="-285750"/>
            <a:r>
              <a:rPr lang="en-US" dirty="0"/>
              <a:t>Assessment of environmental impact</a:t>
            </a:r>
          </a:p>
          <a:p>
            <a:pPr marL="285750" indent="-285750"/>
            <a:r>
              <a:rPr lang="en-US" dirty="0"/>
              <a:t>Behavior and decision making</a:t>
            </a:r>
          </a:p>
          <a:p>
            <a:pPr marL="285750" indent="-285750"/>
            <a:r>
              <a:rPr lang="en-US" dirty="0"/>
              <a:t>Governance</a:t>
            </a:r>
          </a:p>
          <a:p>
            <a:pPr marL="285750" indent="-285750"/>
            <a:r>
              <a:rPr lang="en-US" dirty="0"/>
              <a:t>Future conditions</a:t>
            </a:r>
          </a:p>
          <a:p>
            <a:endParaRPr lang="sv-SE" dirty="0"/>
          </a:p>
        </p:txBody>
      </p:sp>
      <p:sp>
        <p:nvSpPr>
          <p:cNvPr id="5" name="Platshållare för datum 4">
            <a:extLst>
              <a:ext uri="{FF2B5EF4-FFF2-40B4-BE49-F238E27FC236}">
                <a16:creationId xmlns:a16="http://schemas.microsoft.com/office/drawing/2014/main" id="{94C94CD5-A3CA-6E49-B7B5-FBA7B3E41CC1}"/>
              </a:ext>
            </a:extLst>
          </p:cNvPr>
          <p:cNvSpPr>
            <a:spLocks noGrp="1"/>
          </p:cNvSpPr>
          <p:nvPr>
            <p:ph type="dt" sz="half" idx="10"/>
          </p:nvPr>
        </p:nvSpPr>
        <p:spPr/>
        <p:txBody>
          <a:bodyPr/>
          <a:lstStyle/>
          <a:p>
            <a:fld id="{8F9DF06B-2264-FF4B-9FDE-5B0EC026D766}" type="datetime1">
              <a:rPr lang="sv-SE" smtClean="0"/>
              <a:t>2020-04-15</a:t>
            </a:fld>
            <a:endParaRPr lang="sv-SE" dirty="0"/>
          </a:p>
        </p:txBody>
      </p:sp>
      <p:pic>
        <p:nvPicPr>
          <p:cNvPr id="6" name="Platshållare för innehåll 5">
            <a:extLst>
              <a:ext uri="{FF2B5EF4-FFF2-40B4-BE49-F238E27FC236}">
                <a16:creationId xmlns:a16="http://schemas.microsoft.com/office/drawing/2014/main" id="{E52D23B4-3D44-ED4F-8646-8CCED0CE2D48}"/>
              </a:ext>
            </a:extLst>
          </p:cNvPr>
          <p:cNvPicPr>
            <a:picLocks noGrp="1" noChangeAspect="1"/>
          </p:cNvPicPr>
          <p:nvPr>
            <p:ph sz="half" idx="2"/>
          </p:nvPr>
        </p:nvPicPr>
        <p:blipFill rotWithShape="1">
          <a:blip r:embed="rId2"/>
          <a:srcRect l="34483" t="15540" r="34088" b="5758"/>
          <a:stretch/>
        </p:blipFill>
        <p:spPr>
          <a:xfrm>
            <a:off x="5402434" y="1868488"/>
            <a:ext cx="2798419" cy="39417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0503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259B05-5F74-A64D-8C94-37CA5763577E}"/>
              </a:ext>
            </a:extLst>
          </p:cNvPr>
          <p:cNvSpPr>
            <a:spLocks noGrp="1"/>
          </p:cNvSpPr>
          <p:nvPr>
            <p:ph type="title"/>
          </p:nvPr>
        </p:nvSpPr>
        <p:spPr/>
        <p:txBody>
          <a:bodyPr/>
          <a:lstStyle/>
          <a:p>
            <a:r>
              <a:rPr lang="en-US" sz="2400" dirty="0">
                <a:solidFill>
                  <a:schemeClr val="accent1"/>
                </a:solidFill>
              </a:rPr>
              <a:t>Environmental impacts</a:t>
            </a:r>
            <a:br>
              <a:rPr lang="en-US" sz="2400" dirty="0">
                <a:solidFill>
                  <a:schemeClr val="accent1"/>
                </a:solidFill>
              </a:rPr>
            </a:br>
            <a:endParaRPr lang="sv-SE" dirty="0"/>
          </a:p>
        </p:txBody>
      </p:sp>
      <p:sp>
        <p:nvSpPr>
          <p:cNvPr id="3" name="Platshållare för innehåll 2">
            <a:extLst>
              <a:ext uri="{FF2B5EF4-FFF2-40B4-BE49-F238E27FC236}">
                <a16:creationId xmlns:a16="http://schemas.microsoft.com/office/drawing/2014/main" id="{89B82AA6-2ADF-0B49-949A-A4D2196A59C7}"/>
              </a:ext>
            </a:extLst>
          </p:cNvPr>
          <p:cNvSpPr>
            <a:spLocks noGrp="1"/>
          </p:cNvSpPr>
          <p:nvPr>
            <p:ph sz="half" idx="1"/>
          </p:nvPr>
        </p:nvSpPr>
        <p:spPr/>
        <p:txBody>
          <a:bodyPr/>
          <a:lstStyle/>
          <a:p>
            <a:pPr marL="342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Consumption of natural resources </a:t>
            </a:r>
            <a:r>
              <a:rPr lang="en-US" sz="1200" dirty="0">
                <a:ea typeface="Calibri" panose="020F0502020204030204" pitchFamily="34" charset="0"/>
                <a:cs typeface="Times New Roman" panose="02020603050405020304" pitchFamily="18" charset="0"/>
              </a:rPr>
              <a:t>(paper and card used for food and drink packaging; water and food consumption; production of materials for equipment and clothing)</a:t>
            </a:r>
            <a:endParaRPr lang="sv-SE" sz="1200" dirty="0">
              <a:ea typeface="Calibri" panose="020F0502020204030204" pitchFamily="34" charset="0"/>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Consumption of nonrenewable resources </a:t>
            </a:r>
            <a:r>
              <a:rPr lang="en-US" sz="1200" dirty="0">
                <a:ea typeface="Calibri" panose="020F0502020204030204" pitchFamily="34" charset="0"/>
                <a:cs typeface="Times New Roman" panose="02020603050405020304" pitchFamily="18" charset="0"/>
              </a:rPr>
              <a:t>(e.g. fuel for energy and transportation)</a:t>
            </a:r>
            <a:endParaRPr lang="sv-SE" sz="1200" dirty="0">
              <a:ea typeface="Calibri" panose="020F0502020204030204" pitchFamily="34" charset="0"/>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Fuel</a:t>
            </a:r>
            <a:r>
              <a:rPr lang="en-US" sz="1200" dirty="0">
                <a:ea typeface="Calibri" panose="020F0502020204030204" pitchFamily="34" charset="0"/>
                <a:cs typeface="Times New Roman" panose="02020603050405020304" pitchFamily="18" charset="0"/>
              </a:rPr>
              <a:t> used for heating of facilities and water, transportation (e.g. of participants and spectators); production of equipment and clothing </a:t>
            </a:r>
            <a:endParaRPr lang="sv-SE" sz="1200" dirty="0">
              <a:ea typeface="Calibri" panose="020F0502020204030204" pitchFamily="34" charset="0"/>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Damage to fragile ecosystems </a:t>
            </a:r>
            <a:r>
              <a:rPr lang="en-US" sz="1200" dirty="0">
                <a:ea typeface="Calibri" panose="020F0502020204030204" pitchFamily="34" charset="0"/>
                <a:cs typeface="Times New Roman" panose="02020603050405020304" pitchFamily="18" charset="0"/>
              </a:rPr>
              <a:t>(Trampling on vegetation, soil erosion, changes in water quality)</a:t>
            </a:r>
            <a:endParaRPr lang="sv-SE" sz="1200" dirty="0">
              <a:ea typeface="Calibri" panose="020F0502020204030204" pitchFamily="34" charset="0"/>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Emission of greenhouse gases </a:t>
            </a:r>
            <a:r>
              <a:rPr lang="en-US" sz="1200" dirty="0">
                <a:ea typeface="Calibri" panose="020F0502020204030204" pitchFamily="34" charset="0"/>
                <a:cs typeface="Times New Roman" panose="02020603050405020304" pitchFamily="18" charset="0"/>
              </a:rPr>
              <a:t>(Consuming electricity and fuel)</a:t>
            </a:r>
            <a:endParaRPr lang="sv-SE" sz="1200" dirty="0">
              <a:ea typeface="Calibri" panose="020F0502020204030204" pitchFamily="34" charset="0"/>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Habitat and biodiversity loss </a:t>
            </a:r>
            <a:r>
              <a:rPr lang="en-US" sz="1200" dirty="0">
                <a:ea typeface="Calibri" panose="020F0502020204030204" pitchFamily="34" charset="0"/>
                <a:cs typeface="Times New Roman" panose="02020603050405020304" pitchFamily="18" charset="0"/>
              </a:rPr>
              <a:t>(Construction of facilities, disturbance of vulnerable species and habitats)</a:t>
            </a:r>
            <a:endParaRPr lang="sv-SE" sz="1200" dirty="0">
              <a:ea typeface="Calibri" panose="020F0502020204030204" pitchFamily="34" charset="0"/>
              <a:cs typeface="Times New Roman" panose="02020603050405020304" pitchFamily="18" charset="0"/>
            </a:endParaRPr>
          </a:p>
          <a:p>
            <a:endParaRPr lang="sv-SE" dirty="0"/>
          </a:p>
        </p:txBody>
      </p:sp>
      <p:sp>
        <p:nvSpPr>
          <p:cNvPr id="4" name="Platshållare för innehåll 3">
            <a:extLst>
              <a:ext uri="{FF2B5EF4-FFF2-40B4-BE49-F238E27FC236}">
                <a16:creationId xmlns:a16="http://schemas.microsoft.com/office/drawing/2014/main" id="{1E141275-5247-644A-AFDF-C5B443949F9A}"/>
              </a:ext>
            </a:extLst>
          </p:cNvPr>
          <p:cNvSpPr>
            <a:spLocks noGrp="1"/>
          </p:cNvSpPr>
          <p:nvPr>
            <p:ph sz="half" idx="2"/>
          </p:nvPr>
        </p:nvSpPr>
        <p:spPr/>
        <p:txBody>
          <a:bodyPr/>
          <a:lstStyle/>
          <a:p>
            <a:pPr marL="306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Wildlife disturbance </a:t>
            </a:r>
            <a:r>
              <a:rPr lang="en-US" sz="1200" dirty="0">
                <a:ea typeface="Calibri" panose="020F0502020204030204" pitchFamily="34" charset="0"/>
                <a:cs typeface="Times New Roman" panose="02020603050405020304" pitchFamily="18" charset="0"/>
              </a:rPr>
              <a:t>(e.g. seal and bird colonies)</a:t>
            </a:r>
            <a:endParaRPr lang="sv-SE" sz="1200" dirty="0">
              <a:ea typeface="Calibri" panose="020F0502020204030204" pitchFamily="34" charset="0"/>
              <a:cs typeface="Times New Roman" panose="02020603050405020304" pitchFamily="18" charset="0"/>
            </a:endParaRPr>
          </a:p>
          <a:p>
            <a:pPr marL="306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Loss of natural spaces and land use changes </a:t>
            </a:r>
            <a:r>
              <a:rPr lang="en-US" sz="1200" dirty="0">
                <a:ea typeface="Calibri" panose="020F0502020204030204" pitchFamily="34" charset="0"/>
                <a:cs typeface="Times New Roman" panose="02020603050405020304" pitchFamily="18" charset="0"/>
              </a:rPr>
              <a:t>(Countryside is used to create alternative land uses)</a:t>
            </a:r>
            <a:endParaRPr lang="sv-SE" sz="1200" dirty="0">
              <a:ea typeface="Calibri" panose="020F0502020204030204" pitchFamily="34" charset="0"/>
              <a:cs typeface="Times New Roman" panose="02020603050405020304" pitchFamily="18" charset="0"/>
            </a:endParaRPr>
          </a:p>
          <a:p>
            <a:pPr marL="306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Noise pollution </a:t>
            </a:r>
            <a:r>
              <a:rPr lang="en-US" sz="1200" dirty="0">
                <a:ea typeface="Calibri" panose="020F0502020204030204" pitchFamily="34" charset="0"/>
                <a:cs typeface="Times New Roman" panose="02020603050405020304" pitchFamily="18" charset="0"/>
              </a:rPr>
              <a:t>(Increased noise generated by a large number of machines and vehicles; increased traffic congestion participants and spectators travelling, motorized outdoor activities)</a:t>
            </a:r>
            <a:endParaRPr lang="sv-SE" sz="1200" dirty="0">
              <a:ea typeface="Calibri" panose="020F0502020204030204" pitchFamily="34" charset="0"/>
              <a:cs typeface="Times New Roman" panose="02020603050405020304" pitchFamily="18" charset="0"/>
            </a:endParaRPr>
          </a:p>
          <a:p>
            <a:pPr marL="306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Water pollution</a:t>
            </a:r>
            <a:r>
              <a:rPr lang="en-US" sz="1200" dirty="0">
                <a:ea typeface="Calibri" panose="020F0502020204030204" pitchFamily="34" charset="0"/>
                <a:cs typeface="Times New Roman" panose="02020603050405020304" pitchFamily="18" charset="0"/>
              </a:rPr>
              <a:t> (Run off from artificial snow, leaking fuel and wastewater from sailing vessels into lakes, rivers and seas)</a:t>
            </a:r>
            <a:endParaRPr lang="sv-SE" sz="1200" dirty="0">
              <a:ea typeface="Calibri" panose="020F0502020204030204" pitchFamily="34" charset="0"/>
              <a:cs typeface="Times New Roman" panose="02020603050405020304" pitchFamily="18" charset="0"/>
            </a:endParaRPr>
          </a:p>
          <a:p>
            <a:pPr marL="306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Soil erosion </a:t>
            </a:r>
            <a:r>
              <a:rPr lang="en-US" sz="1200" dirty="0">
                <a:ea typeface="Calibri" panose="020F0502020204030204" pitchFamily="34" charset="0"/>
                <a:cs typeface="Times New Roman" panose="02020603050405020304" pitchFamily="18" charset="0"/>
              </a:rPr>
              <a:t>(Trampling impact on hiking trails)</a:t>
            </a:r>
            <a:endParaRPr lang="sv-SE" sz="1200" dirty="0">
              <a:ea typeface="Calibri" panose="020F0502020204030204" pitchFamily="34" charset="0"/>
              <a:cs typeface="Times New Roman" panose="02020603050405020304" pitchFamily="18" charset="0"/>
            </a:endParaRPr>
          </a:p>
          <a:p>
            <a:pPr marL="306900" lvl="0" indent="-342900">
              <a:spcBef>
                <a:spcPts val="600"/>
              </a:spcBef>
              <a:spcAft>
                <a:spcPts val="600"/>
              </a:spcAft>
              <a:buFont typeface="Symbol" panose="05050102010706020507" pitchFamily="18" charset="2"/>
              <a:buChar char=""/>
            </a:pPr>
            <a:r>
              <a:rPr lang="en-US" sz="1200" b="1" dirty="0">
                <a:ea typeface="Calibri" panose="020F0502020204030204" pitchFamily="34" charset="0"/>
                <a:cs typeface="Times New Roman" panose="02020603050405020304" pitchFamily="18" charset="0"/>
              </a:rPr>
              <a:t>Waste generated </a:t>
            </a:r>
            <a:r>
              <a:rPr lang="en-US" sz="1200" dirty="0">
                <a:ea typeface="Calibri" panose="020F0502020204030204" pitchFamily="34" charset="0"/>
                <a:cs typeface="Times New Roman" panose="02020603050405020304" pitchFamily="18" charset="0"/>
              </a:rPr>
              <a:t>(Increased waste generated from construction of facilities, also from participants and spectators, e.g. food and drink packaging)</a:t>
            </a:r>
            <a:endParaRPr lang="sv-SE" sz="1200" dirty="0">
              <a:ea typeface="Calibri" panose="020F0502020204030204" pitchFamily="34" charset="0"/>
              <a:cs typeface="Times New Roman" panose="02020603050405020304" pitchFamily="18" charset="0"/>
            </a:endParaRPr>
          </a:p>
          <a:p>
            <a:endParaRPr lang="sv-SE" dirty="0"/>
          </a:p>
        </p:txBody>
      </p:sp>
      <p:sp>
        <p:nvSpPr>
          <p:cNvPr id="5" name="Platshållare för datum 4">
            <a:extLst>
              <a:ext uri="{FF2B5EF4-FFF2-40B4-BE49-F238E27FC236}">
                <a16:creationId xmlns:a16="http://schemas.microsoft.com/office/drawing/2014/main" id="{08657DCD-12A4-CF42-820B-9B9A48321C6C}"/>
              </a:ext>
            </a:extLst>
          </p:cNvPr>
          <p:cNvSpPr>
            <a:spLocks noGrp="1"/>
          </p:cNvSpPr>
          <p:nvPr>
            <p:ph type="dt" sz="half" idx="10"/>
          </p:nvPr>
        </p:nvSpPr>
        <p:spPr/>
        <p:txBody>
          <a:bodyPr/>
          <a:lstStyle/>
          <a:p>
            <a:fld id="{8F9DF06B-2264-FF4B-9FDE-5B0EC026D766}" type="datetime1">
              <a:rPr lang="sv-SE" smtClean="0"/>
              <a:t>2020-04-15</a:t>
            </a:fld>
            <a:endParaRPr lang="sv-SE" dirty="0"/>
          </a:p>
        </p:txBody>
      </p:sp>
    </p:spTree>
    <p:extLst>
      <p:ext uri="{BB962C8B-B14F-4D97-AF65-F5344CB8AC3E}">
        <p14:creationId xmlns:p14="http://schemas.microsoft.com/office/powerpoint/2010/main" val="59102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6149DF03-85F1-B447-BB44-3B3B2439A6B9}"/>
              </a:ext>
            </a:extLst>
          </p:cNvPr>
          <p:cNvPicPr>
            <a:picLocks noChangeAspect="1"/>
          </p:cNvPicPr>
          <p:nvPr/>
        </p:nvPicPr>
        <p:blipFill>
          <a:blip r:embed="rId3"/>
          <a:stretch>
            <a:fillRect/>
          </a:stretch>
        </p:blipFill>
        <p:spPr>
          <a:xfrm>
            <a:off x="1690450" y="1252329"/>
            <a:ext cx="5462595" cy="4911829"/>
          </a:xfrm>
          <a:prstGeom prst="rect">
            <a:avLst/>
          </a:prstGeom>
        </p:spPr>
      </p:pic>
      <p:sp>
        <p:nvSpPr>
          <p:cNvPr id="5" name="Rubrik 1">
            <a:extLst>
              <a:ext uri="{FF2B5EF4-FFF2-40B4-BE49-F238E27FC236}">
                <a16:creationId xmlns:a16="http://schemas.microsoft.com/office/drawing/2014/main" id="{9274258D-A2B7-3D46-AC56-C6B0496EA5C5}"/>
              </a:ext>
            </a:extLst>
          </p:cNvPr>
          <p:cNvSpPr txBox="1">
            <a:spLocks/>
          </p:cNvSpPr>
          <p:nvPr/>
        </p:nvSpPr>
        <p:spPr>
          <a:xfrm>
            <a:off x="629101" y="367769"/>
            <a:ext cx="7886249" cy="652145"/>
          </a:xfrm>
          <a:prstGeom prst="rect">
            <a:avLst/>
          </a:prstGeom>
        </p:spPr>
        <p:txBody>
          <a:bodyPr/>
          <a:lstStyle>
            <a:lvl1pPr algn="l" defTabSz="914400" rtl="0" eaLnBrk="1" latinLnBrk="0" hangingPunct="1">
              <a:lnSpc>
                <a:spcPts val="3600"/>
              </a:lnSpc>
              <a:spcBef>
                <a:spcPct val="0"/>
              </a:spcBef>
              <a:buNone/>
              <a:defRPr sz="2200" b="1" kern="1200">
                <a:solidFill>
                  <a:schemeClr val="tx1"/>
                </a:solidFill>
                <a:latin typeface="+mj-lt"/>
                <a:ea typeface="+mj-ea"/>
                <a:cs typeface="+mj-cs"/>
              </a:defRPr>
            </a:lvl1pPr>
          </a:lstStyle>
          <a:p>
            <a:r>
              <a:rPr lang="en-US" sz="2400" dirty="0" err="1">
                <a:solidFill>
                  <a:schemeClr val="accent1"/>
                </a:solidFill>
              </a:rPr>
              <a:t>Planerad</a:t>
            </a:r>
            <a:r>
              <a:rPr lang="en-US" sz="2400" dirty="0">
                <a:solidFill>
                  <a:schemeClr val="accent1"/>
                </a:solidFill>
              </a:rPr>
              <a:t> </a:t>
            </a:r>
            <a:r>
              <a:rPr lang="en-US" sz="2400" dirty="0" err="1">
                <a:solidFill>
                  <a:schemeClr val="accent1"/>
                </a:solidFill>
              </a:rPr>
              <a:t>forskning</a:t>
            </a:r>
            <a:br>
              <a:rPr lang="en-US" sz="2400" dirty="0">
                <a:solidFill>
                  <a:schemeClr val="accent1"/>
                </a:solidFill>
              </a:rPr>
            </a:br>
            <a:endParaRPr lang="sv-SE" dirty="0"/>
          </a:p>
        </p:txBody>
      </p:sp>
    </p:spTree>
    <p:extLst>
      <p:ext uri="{BB962C8B-B14F-4D97-AF65-F5344CB8AC3E}">
        <p14:creationId xmlns:p14="http://schemas.microsoft.com/office/powerpoint/2010/main" val="827475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891B81F-18B8-B542-BA05-2FA23601D09D}"/>
              </a:ext>
            </a:extLst>
          </p:cNvPr>
          <p:cNvPicPr>
            <a:picLocks noChangeAspect="1"/>
          </p:cNvPicPr>
          <p:nvPr/>
        </p:nvPicPr>
        <p:blipFill>
          <a:blip r:embed="rId3"/>
          <a:stretch>
            <a:fillRect/>
          </a:stretch>
        </p:blipFill>
        <p:spPr>
          <a:xfrm>
            <a:off x="915036" y="801254"/>
            <a:ext cx="7313928" cy="5532204"/>
          </a:xfrm>
          <a:prstGeom prst="rect">
            <a:avLst/>
          </a:prstGeom>
        </p:spPr>
      </p:pic>
      <p:sp>
        <p:nvSpPr>
          <p:cNvPr id="5" name="Rubrik 1">
            <a:extLst>
              <a:ext uri="{FF2B5EF4-FFF2-40B4-BE49-F238E27FC236}">
                <a16:creationId xmlns:a16="http://schemas.microsoft.com/office/drawing/2014/main" id="{2AB56281-78EF-FB4C-A681-237311274C01}"/>
              </a:ext>
            </a:extLst>
          </p:cNvPr>
          <p:cNvSpPr txBox="1">
            <a:spLocks/>
          </p:cNvSpPr>
          <p:nvPr/>
        </p:nvSpPr>
        <p:spPr>
          <a:xfrm>
            <a:off x="629101" y="367769"/>
            <a:ext cx="7886249" cy="652145"/>
          </a:xfrm>
          <a:prstGeom prst="rect">
            <a:avLst/>
          </a:prstGeom>
        </p:spPr>
        <p:txBody>
          <a:bodyPr/>
          <a:lstStyle>
            <a:lvl1pPr algn="l" defTabSz="914400" rtl="0" eaLnBrk="1" latinLnBrk="0" hangingPunct="1">
              <a:lnSpc>
                <a:spcPts val="3600"/>
              </a:lnSpc>
              <a:spcBef>
                <a:spcPct val="0"/>
              </a:spcBef>
              <a:buNone/>
              <a:defRPr sz="2200" b="1" kern="1200">
                <a:solidFill>
                  <a:schemeClr val="tx1"/>
                </a:solidFill>
                <a:latin typeface="+mj-lt"/>
                <a:ea typeface="+mj-ea"/>
                <a:cs typeface="+mj-cs"/>
              </a:defRPr>
            </a:lvl1pPr>
          </a:lstStyle>
          <a:p>
            <a:r>
              <a:rPr lang="en-US" sz="2400" dirty="0" err="1">
                <a:solidFill>
                  <a:schemeClr val="accent1"/>
                </a:solidFill>
              </a:rPr>
              <a:t>Årshjul</a:t>
            </a:r>
            <a:r>
              <a:rPr lang="en-US" sz="2400" dirty="0">
                <a:solidFill>
                  <a:schemeClr val="accent1"/>
                </a:solidFill>
              </a:rPr>
              <a:t> 2020</a:t>
            </a:r>
            <a:br>
              <a:rPr lang="en-US" sz="2400" dirty="0">
                <a:solidFill>
                  <a:schemeClr val="accent1"/>
                </a:solidFill>
              </a:rPr>
            </a:br>
            <a:endParaRPr lang="sv-SE" dirty="0"/>
          </a:p>
        </p:txBody>
      </p:sp>
    </p:spTree>
    <p:extLst>
      <p:ext uri="{BB962C8B-B14F-4D97-AF65-F5344CB8AC3E}">
        <p14:creationId xmlns:p14="http://schemas.microsoft.com/office/powerpoint/2010/main" val="3984964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A74667-047A-4E4E-ACB4-FCEF114F381B}"/>
              </a:ext>
            </a:extLst>
          </p:cNvPr>
          <p:cNvSpPr>
            <a:spLocks noGrp="1"/>
          </p:cNvSpPr>
          <p:nvPr>
            <p:ph type="title"/>
          </p:nvPr>
        </p:nvSpPr>
        <p:spPr/>
        <p:txBody>
          <a:bodyPr/>
          <a:lstStyle/>
          <a:p>
            <a:r>
              <a:rPr lang="sv-SE" sz="2400" dirty="0">
                <a:solidFill>
                  <a:schemeClr val="accent1"/>
                </a:solidFill>
              </a:rPr>
              <a:t>Nätverk av forskare</a:t>
            </a:r>
            <a:endParaRPr lang="sv-SE" dirty="0"/>
          </a:p>
        </p:txBody>
      </p:sp>
      <p:sp>
        <p:nvSpPr>
          <p:cNvPr id="3" name="Platshållare för innehåll 2">
            <a:extLst>
              <a:ext uri="{FF2B5EF4-FFF2-40B4-BE49-F238E27FC236}">
                <a16:creationId xmlns:a16="http://schemas.microsoft.com/office/drawing/2014/main" id="{884D6E9A-D2E6-6649-B130-477D4A1D1C36}"/>
              </a:ext>
            </a:extLst>
          </p:cNvPr>
          <p:cNvSpPr>
            <a:spLocks noGrp="1"/>
          </p:cNvSpPr>
          <p:nvPr>
            <p:ph sz="half" idx="1"/>
          </p:nvPr>
        </p:nvSpPr>
        <p:spPr>
          <a:xfrm>
            <a:off x="629099" y="2234709"/>
            <a:ext cx="5380721" cy="3942255"/>
          </a:xfrm>
        </p:spPr>
        <p:txBody>
          <a:bodyPr/>
          <a:lstStyle/>
          <a:p>
            <a:pPr marL="0" indent="0">
              <a:buNone/>
            </a:pPr>
            <a:r>
              <a:rPr lang="sv-SE" dirty="0"/>
              <a:t>Mittuniversitetet leder programmet som genomförs i samarbete med forskare från</a:t>
            </a:r>
          </a:p>
          <a:p>
            <a:pPr marL="0" indent="0">
              <a:buNone/>
            </a:pPr>
            <a:endParaRPr lang="sv-SE" dirty="0"/>
          </a:p>
        </p:txBody>
      </p:sp>
      <p:sp>
        <p:nvSpPr>
          <p:cNvPr id="4" name="Platshållare för innehåll 3">
            <a:extLst>
              <a:ext uri="{FF2B5EF4-FFF2-40B4-BE49-F238E27FC236}">
                <a16:creationId xmlns:a16="http://schemas.microsoft.com/office/drawing/2014/main" id="{60261C37-3E77-AD42-A3AC-96828EDA288C}"/>
              </a:ext>
            </a:extLst>
          </p:cNvPr>
          <p:cNvSpPr>
            <a:spLocks noGrp="1"/>
          </p:cNvSpPr>
          <p:nvPr>
            <p:ph sz="half" idx="2"/>
          </p:nvPr>
        </p:nvSpPr>
        <p:spPr/>
        <p:txBody>
          <a:bodyPr/>
          <a:lstStyle/>
          <a:p>
            <a:endParaRPr lang="sv-SE"/>
          </a:p>
        </p:txBody>
      </p:sp>
      <p:sp>
        <p:nvSpPr>
          <p:cNvPr id="5" name="Platshållare för datum 4">
            <a:extLst>
              <a:ext uri="{FF2B5EF4-FFF2-40B4-BE49-F238E27FC236}">
                <a16:creationId xmlns:a16="http://schemas.microsoft.com/office/drawing/2014/main" id="{0EFAD96E-D258-B94E-B8C9-E79238D9CC35}"/>
              </a:ext>
            </a:extLst>
          </p:cNvPr>
          <p:cNvSpPr>
            <a:spLocks noGrp="1"/>
          </p:cNvSpPr>
          <p:nvPr>
            <p:ph type="dt" sz="half" idx="10"/>
          </p:nvPr>
        </p:nvSpPr>
        <p:spPr/>
        <p:txBody>
          <a:bodyPr/>
          <a:lstStyle/>
          <a:p>
            <a:fld id="{8F9DF06B-2264-FF4B-9FDE-5B0EC026D766}" type="datetime1">
              <a:rPr lang="sv-SE" smtClean="0"/>
              <a:t>2020-04-15</a:t>
            </a:fld>
            <a:endParaRPr lang="sv-SE" dirty="0"/>
          </a:p>
        </p:txBody>
      </p:sp>
      <p:pic>
        <p:nvPicPr>
          <p:cNvPr id="13" name="Bildobjekt 12">
            <a:extLst>
              <a:ext uri="{FF2B5EF4-FFF2-40B4-BE49-F238E27FC236}">
                <a16:creationId xmlns:a16="http://schemas.microsoft.com/office/drawing/2014/main" id="{E8E53628-8E19-8741-82C2-2B95D0D84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932" y="4839454"/>
            <a:ext cx="855268" cy="1004940"/>
          </a:xfrm>
          <a:prstGeom prst="rect">
            <a:avLst/>
          </a:prstGeom>
        </p:spPr>
      </p:pic>
      <p:pic>
        <p:nvPicPr>
          <p:cNvPr id="14" name="Bildobjekt 13">
            <a:extLst>
              <a:ext uri="{FF2B5EF4-FFF2-40B4-BE49-F238E27FC236}">
                <a16:creationId xmlns:a16="http://schemas.microsoft.com/office/drawing/2014/main" id="{787E3516-2DEF-E946-A430-8416874E6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7623" y="3380570"/>
            <a:ext cx="875111" cy="939492"/>
          </a:xfrm>
          <a:prstGeom prst="rect">
            <a:avLst/>
          </a:prstGeom>
        </p:spPr>
      </p:pic>
      <p:pic>
        <p:nvPicPr>
          <p:cNvPr id="15" name="Bildobjekt 14">
            <a:extLst>
              <a:ext uri="{FF2B5EF4-FFF2-40B4-BE49-F238E27FC236}">
                <a16:creationId xmlns:a16="http://schemas.microsoft.com/office/drawing/2014/main" id="{841D2F90-7AE6-C340-A07A-E0FB0E38C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072" y="4938762"/>
            <a:ext cx="852789" cy="852789"/>
          </a:xfrm>
          <a:prstGeom prst="rect">
            <a:avLst/>
          </a:prstGeom>
        </p:spPr>
      </p:pic>
      <p:pic>
        <p:nvPicPr>
          <p:cNvPr id="16" name="Bildobjekt 15">
            <a:extLst>
              <a:ext uri="{FF2B5EF4-FFF2-40B4-BE49-F238E27FC236}">
                <a16:creationId xmlns:a16="http://schemas.microsoft.com/office/drawing/2014/main" id="{C3C8BDBA-0478-9F42-B90D-A4752785C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9265" y="3429000"/>
            <a:ext cx="1050555" cy="842633"/>
          </a:xfrm>
          <a:prstGeom prst="rect">
            <a:avLst/>
          </a:prstGeom>
        </p:spPr>
      </p:pic>
      <p:pic>
        <p:nvPicPr>
          <p:cNvPr id="17" name="Bildobjekt 16">
            <a:extLst>
              <a:ext uri="{FF2B5EF4-FFF2-40B4-BE49-F238E27FC236}">
                <a16:creationId xmlns:a16="http://schemas.microsoft.com/office/drawing/2014/main" id="{12DD4F11-B62E-B249-9605-DDC0B90C4A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103" y="3506597"/>
            <a:ext cx="1341969" cy="637713"/>
          </a:xfrm>
          <a:prstGeom prst="rect">
            <a:avLst/>
          </a:prstGeom>
        </p:spPr>
      </p:pic>
      <p:pic>
        <p:nvPicPr>
          <p:cNvPr id="18" name="Bildobjekt 17">
            <a:extLst>
              <a:ext uri="{FF2B5EF4-FFF2-40B4-BE49-F238E27FC236}">
                <a16:creationId xmlns:a16="http://schemas.microsoft.com/office/drawing/2014/main" id="{2C4B89B2-CDF6-E843-B53B-CB0EC5541B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5186" y="3692979"/>
            <a:ext cx="1616165" cy="518583"/>
          </a:xfrm>
          <a:prstGeom prst="rect">
            <a:avLst/>
          </a:prstGeom>
        </p:spPr>
      </p:pic>
      <p:pic>
        <p:nvPicPr>
          <p:cNvPr id="19" name="Bildobjekt 18">
            <a:extLst>
              <a:ext uri="{FF2B5EF4-FFF2-40B4-BE49-F238E27FC236}">
                <a16:creationId xmlns:a16="http://schemas.microsoft.com/office/drawing/2014/main" id="{8EB44DE6-2DF4-284A-BE25-B53CD2B6F9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8663" y="4889851"/>
            <a:ext cx="1082549" cy="901700"/>
          </a:xfrm>
          <a:prstGeom prst="rect">
            <a:avLst/>
          </a:prstGeom>
        </p:spPr>
      </p:pic>
    </p:spTree>
    <p:extLst>
      <p:ext uri="{BB962C8B-B14F-4D97-AF65-F5344CB8AC3E}">
        <p14:creationId xmlns:p14="http://schemas.microsoft.com/office/powerpoint/2010/main" val="3243985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A03099-53BE-9B44-A20D-41B54599C6B4}"/>
              </a:ext>
            </a:extLst>
          </p:cNvPr>
          <p:cNvSpPr>
            <a:spLocks noGrp="1"/>
          </p:cNvSpPr>
          <p:nvPr>
            <p:ph type="title"/>
          </p:nvPr>
        </p:nvSpPr>
        <p:spPr/>
        <p:txBody>
          <a:bodyPr/>
          <a:lstStyle/>
          <a:p>
            <a:r>
              <a:rPr lang="sv-SE" sz="2400" dirty="0">
                <a:solidFill>
                  <a:schemeClr val="accent1"/>
                </a:solidFill>
              </a:rPr>
              <a:t>Samverkan och partners</a:t>
            </a:r>
            <a:endParaRPr lang="sv-SE" dirty="0"/>
          </a:p>
        </p:txBody>
      </p:sp>
      <p:sp>
        <p:nvSpPr>
          <p:cNvPr id="3" name="Platshållare för innehåll 2">
            <a:extLst>
              <a:ext uri="{FF2B5EF4-FFF2-40B4-BE49-F238E27FC236}">
                <a16:creationId xmlns:a16="http://schemas.microsoft.com/office/drawing/2014/main" id="{BA9D2DDE-8AF2-0E42-B075-7CF7BB8C0CCB}"/>
              </a:ext>
            </a:extLst>
          </p:cNvPr>
          <p:cNvSpPr>
            <a:spLocks noGrp="1"/>
          </p:cNvSpPr>
          <p:nvPr>
            <p:ph sz="half" idx="1"/>
          </p:nvPr>
        </p:nvSpPr>
        <p:spPr>
          <a:xfrm>
            <a:off x="629099" y="1809345"/>
            <a:ext cx="7118781" cy="3618690"/>
          </a:xfrm>
        </p:spPr>
        <p:txBody>
          <a:bodyPr/>
          <a:lstStyle/>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r>
              <a:rPr lang="sv-SE" dirty="0"/>
              <a:t>Plus flera specialidrottsförbund, Friluftsfrämjandet, Svenska Turistföreningen, eventarrangörer, kommuner med flera. </a:t>
            </a:r>
          </a:p>
          <a:p>
            <a:pPr marL="0" indent="0">
              <a:buNone/>
            </a:pPr>
            <a:endParaRPr lang="sv-SE" dirty="0"/>
          </a:p>
        </p:txBody>
      </p:sp>
      <p:sp>
        <p:nvSpPr>
          <p:cNvPr id="4" name="Platshållare för innehåll 3">
            <a:extLst>
              <a:ext uri="{FF2B5EF4-FFF2-40B4-BE49-F238E27FC236}">
                <a16:creationId xmlns:a16="http://schemas.microsoft.com/office/drawing/2014/main" id="{7F57FFC5-A617-354D-929A-75A9F4C43EAC}"/>
              </a:ext>
            </a:extLst>
          </p:cNvPr>
          <p:cNvSpPr>
            <a:spLocks noGrp="1"/>
          </p:cNvSpPr>
          <p:nvPr>
            <p:ph sz="half" idx="2"/>
          </p:nvPr>
        </p:nvSpPr>
        <p:spPr>
          <a:xfrm>
            <a:off x="4630500" y="2546885"/>
            <a:ext cx="3885300" cy="3942000"/>
          </a:xfrm>
        </p:spPr>
        <p:txBody>
          <a:bodyPr/>
          <a:lstStyle/>
          <a:p>
            <a:endParaRPr lang="sv-SE" dirty="0"/>
          </a:p>
        </p:txBody>
      </p:sp>
      <p:sp>
        <p:nvSpPr>
          <p:cNvPr id="5" name="Platshållare för datum 4">
            <a:extLst>
              <a:ext uri="{FF2B5EF4-FFF2-40B4-BE49-F238E27FC236}">
                <a16:creationId xmlns:a16="http://schemas.microsoft.com/office/drawing/2014/main" id="{5273ED06-F065-1A4D-B80B-957DB7B02B74}"/>
              </a:ext>
            </a:extLst>
          </p:cNvPr>
          <p:cNvSpPr>
            <a:spLocks noGrp="1"/>
          </p:cNvSpPr>
          <p:nvPr>
            <p:ph type="dt" sz="half" idx="10"/>
          </p:nvPr>
        </p:nvSpPr>
        <p:spPr/>
        <p:txBody>
          <a:bodyPr/>
          <a:lstStyle/>
          <a:p>
            <a:fld id="{8F9DF06B-2264-FF4B-9FDE-5B0EC026D766}" type="datetime1">
              <a:rPr lang="sv-SE" smtClean="0"/>
              <a:t>2020-04-15</a:t>
            </a:fld>
            <a:endParaRPr lang="sv-SE" dirty="0"/>
          </a:p>
        </p:txBody>
      </p:sp>
      <p:pic>
        <p:nvPicPr>
          <p:cNvPr id="6" name="Bildobjekt 5">
            <a:extLst>
              <a:ext uri="{FF2B5EF4-FFF2-40B4-BE49-F238E27FC236}">
                <a16:creationId xmlns:a16="http://schemas.microsoft.com/office/drawing/2014/main" id="{06AF5A04-D74B-E34D-AA49-501DE813F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348" y="2567867"/>
            <a:ext cx="3905250" cy="1143000"/>
          </a:xfrm>
          <a:prstGeom prst="rect">
            <a:avLst/>
          </a:prstGeom>
        </p:spPr>
      </p:pic>
      <p:pic>
        <p:nvPicPr>
          <p:cNvPr id="7" name="Bildobjekt 6">
            <a:extLst>
              <a:ext uri="{FF2B5EF4-FFF2-40B4-BE49-F238E27FC236}">
                <a16:creationId xmlns:a16="http://schemas.microsoft.com/office/drawing/2014/main" id="{8E1166BF-2333-5C45-98C1-329EBA73BF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98" y="2868461"/>
            <a:ext cx="3219899" cy="609685"/>
          </a:xfrm>
          <a:prstGeom prst="rect">
            <a:avLst/>
          </a:prstGeom>
        </p:spPr>
      </p:pic>
      <p:pic>
        <p:nvPicPr>
          <p:cNvPr id="8" name="Bildobjekt 7">
            <a:extLst>
              <a:ext uri="{FF2B5EF4-FFF2-40B4-BE49-F238E27FC236}">
                <a16:creationId xmlns:a16="http://schemas.microsoft.com/office/drawing/2014/main" id="{7B769AAF-677B-AF43-85BF-0D267B433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3425" y="3884314"/>
            <a:ext cx="647700" cy="723900"/>
          </a:xfrm>
          <a:prstGeom prst="rect">
            <a:avLst/>
          </a:prstGeom>
        </p:spPr>
      </p:pic>
      <p:pic>
        <p:nvPicPr>
          <p:cNvPr id="9" name="Bildobjekt 8">
            <a:extLst>
              <a:ext uri="{FF2B5EF4-FFF2-40B4-BE49-F238E27FC236}">
                <a16:creationId xmlns:a16="http://schemas.microsoft.com/office/drawing/2014/main" id="{22804FCD-75B8-3944-AA0B-912E64F3A1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924" y="4043533"/>
            <a:ext cx="2605227" cy="625254"/>
          </a:xfrm>
          <a:prstGeom prst="rect">
            <a:avLst/>
          </a:prstGeom>
        </p:spPr>
      </p:pic>
      <p:pic>
        <p:nvPicPr>
          <p:cNvPr id="10" name="Bildobjekt 9">
            <a:extLst>
              <a:ext uri="{FF2B5EF4-FFF2-40B4-BE49-F238E27FC236}">
                <a16:creationId xmlns:a16="http://schemas.microsoft.com/office/drawing/2014/main" id="{0FE1542D-E90B-B946-8882-6769C7E8FD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978" y="3777089"/>
            <a:ext cx="2913989" cy="1274870"/>
          </a:xfrm>
          <a:prstGeom prst="rect">
            <a:avLst/>
          </a:prstGeom>
        </p:spPr>
      </p:pic>
    </p:spTree>
    <p:extLst>
      <p:ext uri="{BB962C8B-B14F-4D97-AF65-F5344CB8AC3E}">
        <p14:creationId xmlns:p14="http://schemas.microsoft.com/office/powerpoint/2010/main" val="350136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2BD577-9C64-0048-88BA-21D42C0E879B}"/>
              </a:ext>
            </a:extLst>
          </p:cNvPr>
          <p:cNvSpPr>
            <a:spLocks noGrp="1"/>
          </p:cNvSpPr>
          <p:nvPr>
            <p:ph type="title"/>
          </p:nvPr>
        </p:nvSpPr>
        <p:spPr/>
        <p:txBody>
          <a:bodyPr/>
          <a:lstStyle/>
          <a:p>
            <a:r>
              <a:rPr lang="sv-SE" sz="2400" dirty="0" err="1">
                <a:solidFill>
                  <a:schemeClr val="accent1"/>
                </a:solidFill>
              </a:rPr>
              <a:t>Mistra</a:t>
            </a:r>
            <a:r>
              <a:rPr lang="sv-SE" sz="2400" dirty="0">
                <a:solidFill>
                  <a:schemeClr val="accent1"/>
                </a:solidFill>
              </a:rPr>
              <a:t> Sport &amp; </a:t>
            </a:r>
            <a:r>
              <a:rPr lang="sv-SE" sz="2400" dirty="0" err="1">
                <a:solidFill>
                  <a:schemeClr val="accent1"/>
                </a:solidFill>
              </a:rPr>
              <a:t>Outdoors</a:t>
            </a:r>
            <a:endParaRPr lang="sv-SE" dirty="0"/>
          </a:p>
        </p:txBody>
      </p:sp>
      <p:sp>
        <p:nvSpPr>
          <p:cNvPr id="3" name="Platshållare för innehåll 2">
            <a:extLst>
              <a:ext uri="{FF2B5EF4-FFF2-40B4-BE49-F238E27FC236}">
                <a16:creationId xmlns:a16="http://schemas.microsoft.com/office/drawing/2014/main" id="{1E6DD670-9D7E-2B43-9BA8-7CE2DEBBA0FB}"/>
              </a:ext>
            </a:extLst>
          </p:cNvPr>
          <p:cNvSpPr>
            <a:spLocks noGrp="1"/>
          </p:cNvSpPr>
          <p:nvPr>
            <p:ph sz="half" idx="1"/>
          </p:nvPr>
        </p:nvSpPr>
        <p:spPr/>
        <p:txBody>
          <a:bodyPr/>
          <a:lstStyle/>
          <a:p>
            <a:pPr marL="342900" indent="-342900"/>
            <a:r>
              <a:rPr lang="sv-SE" dirty="0"/>
              <a:t>Forsknings- och samverkansprogram kring idrott, friluftsliv och miljö. </a:t>
            </a:r>
          </a:p>
          <a:p>
            <a:pPr marL="342900" indent="-342900"/>
            <a:r>
              <a:rPr lang="sv-SE" dirty="0"/>
              <a:t>Forskningen tillsammans med organisationer, företag och myndigheter inom idrott, friluftsliv och miljö skapar ny kunskap och lösningar för en hållbar utveckling. </a:t>
            </a:r>
          </a:p>
          <a:p>
            <a:endParaRPr lang="sv-SE" dirty="0"/>
          </a:p>
        </p:txBody>
      </p:sp>
      <p:pic>
        <p:nvPicPr>
          <p:cNvPr id="7" name="Platshållare för innehåll 6">
            <a:extLst>
              <a:ext uri="{FF2B5EF4-FFF2-40B4-BE49-F238E27FC236}">
                <a16:creationId xmlns:a16="http://schemas.microsoft.com/office/drawing/2014/main" id="{279EDE16-E3F7-B842-9C83-F9CAEA63C91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89" t="7244" r="27508" b="5476"/>
          <a:stretch/>
        </p:blipFill>
        <p:spPr>
          <a:xfrm>
            <a:off x="5000016" y="2470827"/>
            <a:ext cx="3515333" cy="2844757"/>
          </a:xfrm>
        </p:spPr>
      </p:pic>
      <p:sp>
        <p:nvSpPr>
          <p:cNvPr id="5" name="Platshållare för datum 4">
            <a:extLst>
              <a:ext uri="{FF2B5EF4-FFF2-40B4-BE49-F238E27FC236}">
                <a16:creationId xmlns:a16="http://schemas.microsoft.com/office/drawing/2014/main" id="{EED82E20-86AB-DE4B-A97A-58498F15D82E}"/>
              </a:ext>
            </a:extLst>
          </p:cNvPr>
          <p:cNvSpPr>
            <a:spLocks noGrp="1"/>
          </p:cNvSpPr>
          <p:nvPr>
            <p:ph type="dt" sz="half" idx="10"/>
          </p:nvPr>
        </p:nvSpPr>
        <p:spPr/>
        <p:txBody>
          <a:bodyPr/>
          <a:lstStyle/>
          <a:p>
            <a:fld id="{8F9DF06B-2264-FF4B-9FDE-5B0EC026D766}" type="datetime1">
              <a:rPr lang="sv-SE" smtClean="0"/>
              <a:t>2020-04-15</a:t>
            </a:fld>
            <a:endParaRPr lang="sv-SE" dirty="0"/>
          </a:p>
        </p:txBody>
      </p:sp>
    </p:spTree>
    <p:extLst>
      <p:ext uri="{BB962C8B-B14F-4D97-AF65-F5344CB8AC3E}">
        <p14:creationId xmlns:p14="http://schemas.microsoft.com/office/powerpoint/2010/main" val="672735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817D30-7217-DF49-8964-AC0A550B0E48}"/>
              </a:ext>
            </a:extLst>
          </p:cNvPr>
          <p:cNvSpPr>
            <a:spLocks noGrp="1"/>
          </p:cNvSpPr>
          <p:nvPr>
            <p:ph type="title"/>
          </p:nvPr>
        </p:nvSpPr>
        <p:spPr/>
        <p:txBody>
          <a:bodyPr/>
          <a:lstStyle/>
          <a:p>
            <a:r>
              <a:rPr lang="sv-SE" sz="2400" dirty="0">
                <a:solidFill>
                  <a:schemeClr val="accent1"/>
                </a:solidFill>
              </a:rPr>
              <a:t>Forskare</a:t>
            </a:r>
            <a:endParaRPr lang="sv-SE" dirty="0"/>
          </a:p>
        </p:txBody>
      </p:sp>
      <p:sp>
        <p:nvSpPr>
          <p:cNvPr id="3" name="Platshållare för innehåll 2">
            <a:extLst>
              <a:ext uri="{FF2B5EF4-FFF2-40B4-BE49-F238E27FC236}">
                <a16:creationId xmlns:a16="http://schemas.microsoft.com/office/drawing/2014/main" id="{8DAE7DC8-E0C3-2840-97E7-33ABB6632CD3}"/>
              </a:ext>
            </a:extLst>
          </p:cNvPr>
          <p:cNvSpPr>
            <a:spLocks noGrp="1"/>
          </p:cNvSpPr>
          <p:nvPr>
            <p:ph sz="half" idx="1"/>
          </p:nvPr>
        </p:nvSpPr>
        <p:spPr/>
        <p:txBody>
          <a:bodyPr/>
          <a:lstStyle/>
          <a:p>
            <a:pPr marL="0" indent="0">
              <a:spcAft>
                <a:spcPts val="600"/>
              </a:spcAft>
              <a:buNone/>
            </a:pPr>
            <a:r>
              <a:rPr lang="sv-SE" b="1" dirty="0"/>
              <a:t>Forskningsledare</a:t>
            </a:r>
          </a:p>
          <a:p>
            <a:pPr>
              <a:spcAft>
                <a:spcPts val="600"/>
              </a:spcAft>
            </a:pPr>
            <a:r>
              <a:rPr lang="sv-SE" sz="1800" dirty="0"/>
              <a:t>WP1: Sverker Sörlin, KTH</a:t>
            </a:r>
          </a:p>
          <a:p>
            <a:pPr>
              <a:spcAft>
                <a:spcPts val="600"/>
              </a:spcAft>
            </a:pPr>
            <a:r>
              <a:rPr lang="sv-SE" sz="1800" dirty="0"/>
              <a:t>WP2: Anders Larsson, GU</a:t>
            </a:r>
          </a:p>
          <a:p>
            <a:pPr>
              <a:spcAft>
                <a:spcPts val="600"/>
              </a:spcAft>
            </a:pPr>
            <a:r>
              <a:rPr lang="sv-SE" sz="1800" dirty="0"/>
              <a:t>WP3: Marie </a:t>
            </a:r>
            <a:r>
              <a:rPr lang="sv-SE" sz="1800" dirty="0" err="1"/>
              <a:t>Stenseke</a:t>
            </a:r>
            <a:r>
              <a:rPr lang="sv-SE" sz="1800" dirty="0"/>
              <a:t>, GU</a:t>
            </a:r>
          </a:p>
          <a:p>
            <a:pPr>
              <a:spcAft>
                <a:spcPts val="600"/>
              </a:spcAft>
            </a:pPr>
            <a:r>
              <a:rPr lang="sv-SE" sz="1800" dirty="0"/>
              <a:t>WP4: Mikael Bäckström, MIUN</a:t>
            </a:r>
          </a:p>
          <a:p>
            <a:pPr>
              <a:spcAft>
                <a:spcPts val="600"/>
              </a:spcAft>
            </a:pPr>
            <a:r>
              <a:rPr lang="sv-SE" sz="1800" dirty="0"/>
              <a:t>WP5: Robert Pettersson, MIUN</a:t>
            </a:r>
          </a:p>
          <a:p>
            <a:pPr>
              <a:spcAft>
                <a:spcPts val="600"/>
              </a:spcAft>
            </a:pPr>
            <a:r>
              <a:rPr lang="sv-SE" sz="1800" dirty="0"/>
              <a:t>WP6: Dimitri </a:t>
            </a:r>
            <a:r>
              <a:rPr lang="sv-SE" sz="1800" dirty="0" err="1"/>
              <a:t>Ioannides</a:t>
            </a:r>
            <a:r>
              <a:rPr lang="sv-SE" sz="1800" dirty="0"/>
              <a:t>, MIUN</a:t>
            </a:r>
          </a:p>
          <a:p>
            <a:pPr>
              <a:spcAft>
                <a:spcPts val="600"/>
              </a:spcAft>
            </a:pPr>
            <a:endParaRPr lang="sv-SE" sz="1800" dirty="0">
              <a:solidFill>
                <a:schemeClr val="tx1">
                  <a:lumMod val="50000"/>
                  <a:lumOff val="50000"/>
                </a:schemeClr>
              </a:solidFill>
            </a:endParaRPr>
          </a:p>
          <a:p>
            <a:pPr marL="0" indent="0">
              <a:buNone/>
            </a:pPr>
            <a:endParaRPr lang="sv-SE" dirty="0"/>
          </a:p>
        </p:txBody>
      </p:sp>
      <p:sp>
        <p:nvSpPr>
          <p:cNvPr id="4" name="Platshållare för innehåll 3">
            <a:extLst>
              <a:ext uri="{FF2B5EF4-FFF2-40B4-BE49-F238E27FC236}">
                <a16:creationId xmlns:a16="http://schemas.microsoft.com/office/drawing/2014/main" id="{8562866B-5529-F843-AA69-9DDDD5B77A2A}"/>
              </a:ext>
            </a:extLst>
          </p:cNvPr>
          <p:cNvSpPr>
            <a:spLocks noGrp="1"/>
          </p:cNvSpPr>
          <p:nvPr>
            <p:ph sz="half" idx="2"/>
          </p:nvPr>
        </p:nvSpPr>
        <p:spPr/>
        <p:txBody>
          <a:bodyPr/>
          <a:lstStyle/>
          <a:p>
            <a:pPr>
              <a:spcAft>
                <a:spcPts val="600"/>
              </a:spcAft>
            </a:pPr>
            <a:r>
              <a:rPr lang="sv-SE" b="1" dirty="0"/>
              <a:t>Forskare</a:t>
            </a:r>
            <a:r>
              <a:rPr lang="sv-SE" dirty="0"/>
              <a:t>: 15</a:t>
            </a:r>
          </a:p>
          <a:p>
            <a:pPr>
              <a:spcAft>
                <a:spcPts val="600"/>
              </a:spcAft>
            </a:pPr>
            <a:r>
              <a:rPr lang="sv-SE" b="1" dirty="0"/>
              <a:t>Post-</a:t>
            </a:r>
            <a:r>
              <a:rPr lang="sv-SE" b="1" dirty="0" err="1"/>
              <a:t>doc</a:t>
            </a:r>
            <a:r>
              <a:rPr lang="sv-SE" dirty="0"/>
              <a:t>: 6</a:t>
            </a:r>
          </a:p>
          <a:p>
            <a:pPr>
              <a:spcAft>
                <a:spcPts val="600"/>
              </a:spcAft>
            </a:pPr>
            <a:r>
              <a:rPr lang="sv-SE" b="1" dirty="0"/>
              <a:t>Doktorander</a:t>
            </a:r>
            <a:r>
              <a:rPr lang="sv-SE" dirty="0"/>
              <a:t>: 9 </a:t>
            </a:r>
          </a:p>
          <a:p>
            <a:endParaRPr lang="sv-SE" dirty="0"/>
          </a:p>
        </p:txBody>
      </p:sp>
      <p:sp>
        <p:nvSpPr>
          <p:cNvPr id="5" name="Platshållare för datum 4">
            <a:extLst>
              <a:ext uri="{FF2B5EF4-FFF2-40B4-BE49-F238E27FC236}">
                <a16:creationId xmlns:a16="http://schemas.microsoft.com/office/drawing/2014/main" id="{A818E70E-8C83-CC42-A851-CC5F0020873C}"/>
              </a:ext>
            </a:extLst>
          </p:cNvPr>
          <p:cNvSpPr>
            <a:spLocks noGrp="1"/>
          </p:cNvSpPr>
          <p:nvPr>
            <p:ph type="dt" sz="half" idx="10"/>
          </p:nvPr>
        </p:nvSpPr>
        <p:spPr/>
        <p:txBody>
          <a:bodyPr/>
          <a:lstStyle/>
          <a:p>
            <a:fld id="{8F9DF06B-2264-FF4B-9FDE-5B0EC026D766}" type="datetime1">
              <a:rPr lang="sv-SE" smtClean="0"/>
              <a:t>2020-04-15</a:t>
            </a:fld>
            <a:endParaRPr lang="sv-SE" dirty="0"/>
          </a:p>
        </p:txBody>
      </p:sp>
    </p:spTree>
    <p:extLst>
      <p:ext uri="{BB962C8B-B14F-4D97-AF65-F5344CB8AC3E}">
        <p14:creationId xmlns:p14="http://schemas.microsoft.com/office/powerpoint/2010/main" val="304178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F56199-E5DF-8C4C-B8D3-54838E15ECC7}"/>
              </a:ext>
            </a:extLst>
          </p:cNvPr>
          <p:cNvSpPr>
            <a:spLocks noGrp="1"/>
          </p:cNvSpPr>
          <p:nvPr>
            <p:ph type="title"/>
          </p:nvPr>
        </p:nvSpPr>
        <p:spPr/>
        <p:txBody>
          <a:bodyPr/>
          <a:lstStyle/>
          <a:p>
            <a:r>
              <a:rPr lang="sv-SE" sz="2400" dirty="0">
                <a:solidFill>
                  <a:schemeClr val="accent1"/>
                </a:solidFill>
              </a:rPr>
              <a:t>Kommunikationsarbetet</a:t>
            </a:r>
            <a:endParaRPr lang="sv-SE" dirty="0"/>
          </a:p>
        </p:txBody>
      </p:sp>
      <p:sp>
        <p:nvSpPr>
          <p:cNvPr id="3" name="Platshållare för innehåll 2">
            <a:extLst>
              <a:ext uri="{FF2B5EF4-FFF2-40B4-BE49-F238E27FC236}">
                <a16:creationId xmlns:a16="http://schemas.microsoft.com/office/drawing/2014/main" id="{47CBB561-0AC5-2C41-BB74-653E52C1EC4F}"/>
              </a:ext>
            </a:extLst>
          </p:cNvPr>
          <p:cNvSpPr>
            <a:spLocks noGrp="1"/>
          </p:cNvSpPr>
          <p:nvPr>
            <p:ph sz="half" idx="1"/>
          </p:nvPr>
        </p:nvSpPr>
        <p:spPr/>
        <p:txBody>
          <a:bodyPr/>
          <a:lstStyle/>
          <a:p>
            <a:pPr marL="0" indent="0">
              <a:buNone/>
            </a:pPr>
            <a:r>
              <a:rPr lang="sv-SE" dirty="0"/>
              <a:t>Samarbete mellan forskningen och partners</a:t>
            </a:r>
          </a:p>
          <a:p>
            <a:pPr marL="0" indent="0" fontAlgn="base">
              <a:buNone/>
            </a:pPr>
            <a:r>
              <a:rPr lang="sv-SE" sz="1800" b="1" dirty="0"/>
              <a:t>Information – intern och extern</a:t>
            </a:r>
            <a:endParaRPr lang="sv-SE" sz="1800" dirty="0"/>
          </a:p>
          <a:p>
            <a:pPr marL="0" indent="0" fontAlgn="base">
              <a:buNone/>
            </a:pPr>
            <a:r>
              <a:rPr lang="sv-SE" sz="1800" b="1" dirty="0"/>
              <a:t>Dialog</a:t>
            </a:r>
            <a:endParaRPr lang="sv-SE" sz="1800" dirty="0"/>
          </a:p>
          <a:p>
            <a:pPr marL="0" indent="0" fontAlgn="base">
              <a:buNone/>
            </a:pPr>
            <a:r>
              <a:rPr lang="sv-SE" sz="1800" b="1" dirty="0"/>
              <a:t>Samverkan</a:t>
            </a:r>
          </a:p>
          <a:p>
            <a:pPr marL="0" indent="0" fontAlgn="base">
              <a:buNone/>
            </a:pPr>
            <a:r>
              <a:rPr lang="sv-SE" sz="1800" b="1" dirty="0"/>
              <a:t>Mobilisering</a:t>
            </a:r>
            <a:endParaRPr lang="sv-SE" sz="1800" dirty="0"/>
          </a:p>
          <a:p>
            <a:pPr marL="0" indent="0" fontAlgn="base">
              <a:buNone/>
            </a:pPr>
            <a:endParaRPr lang="sv-SE" sz="1800" dirty="0"/>
          </a:p>
        </p:txBody>
      </p:sp>
      <p:sp>
        <p:nvSpPr>
          <p:cNvPr id="4" name="Platshållare för innehåll 3">
            <a:extLst>
              <a:ext uri="{FF2B5EF4-FFF2-40B4-BE49-F238E27FC236}">
                <a16:creationId xmlns:a16="http://schemas.microsoft.com/office/drawing/2014/main" id="{1660D382-A092-414E-98CD-FB083CA082BA}"/>
              </a:ext>
            </a:extLst>
          </p:cNvPr>
          <p:cNvSpPr>
            <a:spLocks noGrp="1"/>
          </p:cNvSpPr>
          <p:nvPr>
            <p:ph sz="half" idx="2"/>
          </p:nvPr>
        </p:nvSpPr>
        <p:spPr>
          <a:xfrm>
            <a:off x="4630500" y="2235600"/>
            <a:ext cx="4513500" cy="3942000"/>
          </a:xfrm>
        </p:spPr>
        <p:txBody>
          <a:bodyPr/>
          <a:lstStyle/>
          <a:p>
            <a:pPr marL="0" indent="0" fontAlgn="base">
              <a:buNone/>
            </a:pPr>
            <a:r>
              <a:rPr lang="sv-SE" sz="1800" b="1" dirty="0"/>
              <a:t>Våra största digitala kanaler</a:t>
            </a:r>
          </a:p>
          <a:p>
            <a:pPr fontAlgn="base"/>
            <a:r>
              <a:rPr lang="sv-SE" sz="1400" dirty="0">
                <a:hlinkClick r:id="rId3">
                  <a:extLst>
                    <a:ext uri="{A12FA001-AC4F-418D-AE19-62706E023703}">
                      <ahyp:hlinkClr xmlns:ahyp="http://schemas.microsoft.com/office/drawing/2018/hyperlinkcolor" val="tx"/>
                    </a:ext>
                  </a:extLst>
                </a:hlinkClick>
              </a:rPr>
              <a:t>mistrasportandoutdoors.se</a:t>
            </a:r>
            <a:endParaRPr lang="sv-SE" sz="1400" dirty="0"/>
          </a:p>
          <a:p>
            <a:pPr fontAlgn="base"/>
            <a:r>
              <a:rPr lang="sv-SE" sz="1400" dirty="0" err="1">
                <a:hlinkClick r:id="rId4">
                  <a:extLst>
                    <a:ext uri="{A12FA001-AC4F-418D-AE19-62706E023703}">
                      <ahyp:hlinkClr xmlns:ahyp="http://schemas.microsoft.com/office/drawing/2018/hyperlinkcolor" val="tx"/>
                    </a:ext>
                  </a:extLst>
                </a:hlinkClick>
              </a:rPr>
              <a:t>mistrasportandoutdoors.wordpress.com</a:t>
            </a:r>
            <a:endParaRPr lang="sv-SE" sz="1400" dirty="0"/>
          </a:p>
          <a:p>
            <a:pPr fontAlgn="base"/>
            <a:r>
              <a:rPr lang="en-US" sz="1400" u="sng" dirty="0">
                <a:hlinkClick r:id="rId5" tooltip="https://www.facebook.com/MistraSportandOutdoors">
                  <a:extLst>
                    <a:ext uri="{A12FA001-AC4F-418D-AE19-62706E023703}">
                      <ahyp:hlinkClr xmlns:ahyp="http://schemas.microsoft.com/office/drawing/2018/hyperlinkcolor" val="tx"/>
                    </a:ext>
                  </a:extLst>
                </a:hlinkClick>
              </a:rPr>
              <a:t>facebook.com/MistraSportandOutdoors</a:t>
            </a:r>
            <a:endParaRPr lang="en-US" sz="1400" u="sng" dirty="0"/>
          </a:p>
          <a:p>
            <a:pPr lvl="1" fontAlgn="base"/>
            <a:r>
              <a:rPr lang="sv-SE" sz="1400" dirty="0"/>
              <a:t>@</a:t>
            </a:r>
            <a:r>
              <a:rPr lang="sv-SE" sz="1400" dirty="0" err="1"/>
              <a:t>MistraSportandOutdoors</a:t>
            </a:r>
            <a:endParaRPr lang="sv-SE" sz="1400" dirty="0"/>
          </a:p>
          <a:p>
            <a:pPr fontAlgn="base"/>
            <a:r>
              <a:rPr lang="en-US" sz="1400" dirty="0">
                <a:hlinkClick r:id="rId6" tooltip="http://www.linkedin.com/company/mistra-sport-and-outdoors">
                  <a:extLst>
                    <a:ext uri="{A12FA001-AC4F-418D-AE19-62706E023703}">
                      <ahyp:hlinkClr xmlns:ahyp="http://schemas.microsoft.com/office/drawing/2018/hyperlinkcolor" val="tx"/>
                    </a:ext>
                  </a:extLst>
                </a:hlinkClick>
              </a:rPr>
              <a:t>linkedin.com/company/mistra-sport-and-outdoors</a:t>
            </a:r>
            <a:r>
              <a:rPr lang="en-US" sz="1400" dirty="0"/>
              <a:t>  </a:t>
            </a:r>
            <a:endParaRPr lang="sv-SE" sz="1400" dirty="0"/>
          </a:p>
          <a:p>
            <a:endParaRPr lang="sv-SE" dirty="0"/>
          </a:p>
        </p:txBody>
      </p:sp>
      <p:sp>
        <p:nvSpPr>
          <p:cNvPr id="5" name="Platshållare för datum 4">
            <a:extLst>
              <a:ext uri="{FF2B5EF4-FFF2-40B4-BE49-F238E27FC236}">
                <a16:creationId xmlns:a16="http://schemas.microsoft.com/office/drawing/2014/main" id="{3F4B0EE5-19F8-3A42-AB53-A266A6BF12B7}"/>
              </a:ext>
            </a:extLst>
          </p:cNvPr>
          <p:cNvSpPr>
            <a:spLocks noGrp="1"/>
          </p:cNvSpPr>
          <p:nvPr>
            <p:ph type="dt" sz="half" idx="10"/>
          </p:nvPr>
        </p:nvSpPr>
        <p:spPr/>
        <p:txBody>
          <a:bodyPr/>
          <a:lstStyle/>
          <a:p>
            <a:fld id="{8F9DF06B-2264-FF4B-9FDE-5B0EC026D766}" type="datetime1">
              <a:rPr lang="sv-SE" smtClean="0"/>
              <a:t>2020-04-15</a:t>
            </a:fld>
            <a:endParaRPr lang="sv-SE" dirty="0"/>
          </a:p>
        </p:txBody>
      </p:sp>
    </p:spTree>
    <p:extLst>
      <p:ext uri="{BB962C8B-B14F-4D97-AF65-F5344CB8AC3E}">
        <p14:creationId xmlns:p14="http://schemas.microsoft.com/office/powerpoint/2010/main" val="1026303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innehåll 10">
            <a:extLst>
              <a:ext uri="{FF2B5EF4-FFF2-40B4-BE49-F238E27FC236}">
                <a16:creationId xmlns:a16="http://schemas.microsoft.com/office/drawing/2014/main" id="{59F9A4BC-233C-9847-AC7E-8DA81C387ED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542416"/>
            <a:ext cx="9122423" cy="5131361"/>
          </a:xfrm>
        </p:spPr>
      </p:pic>
      <p:sp>
        <p:nvSpPr>
          <p:cNvPr id="2" name="Rubrik 1">
            <a:extLst>
              <a:ext uri="{FF2B5EF4-FFF2-40B4-BE49-F238E27FC236}">
                <a16:creationId xmlns:a16="http://schemas.microsoft.com/office/drawing/2014/main" id="{90781899-2575-134C-A59B-BABD2F228E42}"/>
              </a:ext>
            </a:extLst>
          </p:cNvPr>
          <p:cNvSpPr>
            <a:spLocks noGrp="1"/>
          </p:cNvSpPr>
          <p:nvPr>
            <p:ph type="title"/>
          </p:nvPr>
        </p:nvSpPr>
        <p:spPr/>
        <p:txBody>
          <a:bodyPr/>
          <a:lstStyle/>
          <a:p>
            <a:r>
              <a:rPr lang="sv-SE" sz="2400" dirty="0">
                <a:solidFill>
                  <a:schemeClr val="accent1"/>
                </a:solidFill>
              </a:rPr>
              <a:t>Vårt arbetssätt</a:t>
            </a:r>
            <a:endParaRPr lang="sv-SE" sz="2400" dirty="0"/>
          </a:p>
        </p:txBody>
      </p:sp>
    </p:spTree>
    <p:extLst>
      <p:ext uri="{BB962C8B-B14F-4D97-AF65-F5344CB8AC3E}">
        <p14:creationId xmlns:p14="http://schemas.microsoft.com/office/powerpoint/2010/main" val="2556659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781899-2575-134C-A59B-BABD2F228E42}"/>
              </a:ext>
            </a:extLst>
          </p:cNvPr>
          <p:cNvSpPr>
            <a:spLocks noGrp="1"/>
          </p:cNvSpPr>
          <p:nvPr>
            <p:ph type="title"/>
          </p:nvPr>
        </p:nvSpPr>
        <p:spPr/>
        <p:txBody>
          <a:bodyPr/>
          <a:lstStyle/>
          <a:p>
            <a:r>
              <a:rPr lang="sv-SE" sz="2400" dirty="0">
                <a:solidFill>
                  <a:schemeClr val="accent1"/>
                </a:solidFill>
              </a:rPr>
              <a:t>Identifierar utmaningar</a:t>
            </a:r>
            <a:endParaRPr lang="sv-SE" sz="2400" dirty="0"/>
          </a:p>
        </p:txBody>
      </p:sp>
      <p:sp>
        <p:nvSpPr>
          <p:cNvPr id="4" name="Platshållare för innehåll 3">
            <a:extLst>
              <a:ext uri="{FF2B5EF4-FFF2-40B4-BE49-F238E27FC236}">
                <a16:creationId xmlns:a16="http://schemas.microsoft.com/office/drawing/2014/main" id="{0EDE5496-B816-924A-8CC7-1632CC70F0C6}"/>
              </a:ext>
            </a:extLst>
          </p:cNvPr>
          <p:cNvSpPr>
            <a:spLocks noGrp="1"/>
          </p:cNvSpPr>
          <p:nvPr>
            <p:ph sz="half" idx="2"/>
          </p:nvPr>
        </p:nvSpPr>
        <p:spPr/>
        <p:txBody>
          <a:bodyPr/>
          <a:lstStyle/>
          <a:p>
            <a:endParaRPr lang="sv-SE" dirty="0"/>
          </a:p>
        </p:txBody>
      </p:sp>
      <p:sp>
        <p:nvSpPr>
          <p:cNvPr id="5" name="Platshållare för datum 4">
            <a:extLst>
              <a:ext uri="{FF2B5EF4-FFF2-40B4-BE49-F238E27FC236}">
                <a16:creationId xmlns:a16="http://schemas.microsoft.com/office/drawing/2014/main" id="{49E332E7-B521-8B4B-B29A-F1970C195A78}"/>
              </a:ext>
            </a:extLst>
          </p:cNvPr>
          <p:cNvSpPr>
            <a:spLocks noGrp="1"/>
          </p:cNvSpPr>
          <p:nvPr>
            <p:ph type="dt" sz="half" idx="10"/>
          </p:nvPr>
        </p:nvSpPr>
        <p:spPr/>
        <p:txBody>
          <a:bodyPr/>
          <a:lstStyle/>
          <a:p>
            <a:fld id="{8F9DF06B-2264-FF4B-9FDE-5B0EC026D766}" type="datetime1">
              <a:rPr lang="sv-SE" smtClean="0"/>
              <a:t>2020-04-15</a:t>
            </a:fld>
            <a:endParaRPr lang="sv-SE" dirty="0"/>
          </a:p>
        </p:txBody>
      </p:sp>
      <p:pic>
        <p:nvPicPr>
          <p:cNvPr id="8" name="Platshållare för innehåll 7">
            <a:extLst>
              <a:ext uri="{FF2B5EF4-FFF2-40B4-BE49-F238E27FC236}">
                <a16:creationId xmlns:a16="http://schemas.microsoft.com/office/drawing/2014/main" id="{446CF78B-2F20-7C44-8249-75FA0A0A4AA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3228" y="2091856"/>
            <a:ext cx="8473147" cy="4766144"/>
          </a:xfrm>
        </p:spPr>
      </p:pic>
    </p:spTree>
    <p:extLst>
      <p:ext uri="{BB962C8B-B14F-4D97-AF65-F5344CB8AC3E}">
        <p14:creationId xmlns:p14="http://schemas.microsoft.com/office/powerpoint/2010/main" val="3072553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C64BF74A-A8D8-3940-95EC-9E587C436B8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5224" y="1447622"/>
            <a:ext cx="9367834" cy="5269405"/>
          </a:xfrm>
        </p:spPr>
      </p:pic>
      <p:sp>
        <p:nvSpPr>
          <p:cNvPr id="2" name="Rubrik 1">
            <a:extLst>
              <a:ext uri="{FF2B5EF4-FFF2-40B4-BE49-F238E27FC236}">
                <a16:creationId xmlns:a16="http://schemas.microsoft.com/office/drawing/2014/main" id="{8B40D5F0-D490-6C47-A5F9-D62C83D46D0F}"/>
              </a:ext>
            </a:extLst>
          </p:cNvPr>
          <p:cNvSpPr>
            <a:spLocks noGrp="1"/>
          </p:cNvSpPr>
          <p:nvPr>
            <p:ph type="title"/>
          </p:nvPr>
        </p:nvSpPr>
        <p:spPr/>
        <p:txBody>
          <a:bodyPr/>
          <a:lstStyle/>
          <a:p>
            <a:r>
              <a:rPr lang="sv-SE" sz="2400" dirty="0">
                <a:solidFill>
                  <a:schemeClr val="accent1"/>
                </a:solidFill>
              </a:rPr>
              <a:t>Skapa kunskap och lösningar tillsammans</a:t>
            </a:r>
            <a:br>
              <a:rPr lang="sv-SE" dirty="0"/>
            </a:br>
            <a:endParaRPr lang="sv-SE" dirty="0"/>
          </a:p>
        </p:txBody>
      </p:sp>
    </p:spTree>
    <p:extLst>
      <p:ext uri="{BB962C8B-B14F-4D97-AF65-F5344CB8AC3E}">
        <p14:creationId xmlns:p14="http://schemas.microsoft.com/office/powerpoint/2010/main" val="410535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2E836C-DC8D-D647-9618-D9990B4E817A}"/>
              </a:ext>
            </a:extLst>
          </p:cNvPr>
          <p:cNvSpPr>
            <a:spLocks noGrp="1"/>
          </p:cNvSpPr>
          <p:nvPr>
            <p:ph type="title"/>
          </p:nvPr>
        </p:nvSpPr>
        <p:spPr/>
        <p:txBody>
          <a:bodyPr/>
          <a:lstStyle/>
          <a:p>
            <a:r>
              <a:rPr lang="sv-SE" sz="2400" dirty="0">
                <a:solidFill>
                  <a:schemeClr val="accent1"/>
                </a:solidFill>
              </a:rPr>
              <a:t>Samverkan</a:t>
            </a:r>
            <a:endParaRPr lang="sv-SE" dirty="0"/>
          </a:p>
        </p:txBody>
      </p:sp>
      <p:sp>
        <p:nvSpPr>
          <p:cNvPr id="3" name="Platshållare för innehåll 2">
            <a:extLst>
              <a:ext uri="{FF2B5EF4-FFF2-40B4-BE49-F238E27FC236}">
                <a16:creationId xmlns:a16="http://schemas.microsoft.com/office/drawing/2014/main" id="{45F70AEF-B33E-8549-8979-24555F2B7B82}"/>
              </a:ext>
            </a:extLst>
          </p:cNvPr>
          <p:cNvSpPr>
            <a:spLocks noGrp="1"/>
          </p:cNvSpPr>
          <p:nvPr>
            <p:ph sz="half" idx="1"/>
          </p:nvPr>
        </p:nvSpPr>
        <p:spPr>
          <a:xfrm>
            <a:off x="629100" y="2234709"/>
            <a:ext cx="8164704" cy="3942255"/>
          </a:xfrm>
        </p:spPr>
        <p:txBody>
          <a:bodyPr/>
          <a:lstStyle/>
          <a:p>
            <a:pPr marL="457200" indent="-457200">
              <a:buAutoNum type="arabicPeriod"/>
            </a:pPr>
            <a:r>
              <a:rPr lang="sv-SE" dirty="0"/>
              <a:t>Identifiera utmaningar</a:t>
            </a:r>
          </a:p>
          <a:p>
            <a:pPr marL="457200" indent="-457200">
              <a:buAutoNum type="arabicPeriod"/>
            </a:pPr>
            <a:r>
              <a:rPr lang="sv-SE" dirty="0"/>
              <a:t>Utveckla kunskap och lösningar/innovationer</a:t>
            </a:r>
          </a:p>
          <a:p>
            <a:pPr marL="457200" indent="-457200">
              <a:buAutoNum type="arabicPeriod"/>
            </a:pPr>
            <a:r>
              <a:rPr lang="sv-SE" dirty="0"/>
              <a:t>Delta i arbetsgrupper om skapa rörelse + utvecklingscenter</a:t>
            </a:r>
          </a:p>
          <a:p>
            <a:pPr marL="457200" indent="-457200">
              <a:buAutoNum type="arabicPeriod"/>
            </a:pPr>
            <a:r>
              <a:rPr lang="sv-SE" dirty="0"/>
              <a:t>Kommunicera resultat av forskning och samverkan</a:t>
            </a:r>
          </a:p>
          <a:p>
            <a:endParaRPr lang="sv-SE" dirty="0"/>
          </a:p>
        </p:txBody>
      </p:sp>
      <p:sp>
        <p:nvSpPr>
          <p:cNvPr id="4" name="Platshållare för innehåll 3">
            <a:extLst>
              <a:ext uri="{FF2B5EF4-FFF2-40B4-BE49-F238E27FC236}">
                <a16:creationId xmlns:a16="http://schemas.microsoft.com/office/drawing/2014/main" id="{67A087C8-74D9-2647-B994-603B2785F41F}"/>
              </a:ext>
            </a:extLst>
          </p:cNvPr>
          <p:cNvSpPr>
            <a:spLocks noGrp="1"/>
          </p:cNvSpPr>
          <p:nvPr>
            <p:ph sz="half" idx="2"/>
          </p:nvPr>
        </p:nvSpPr>
        <p:spPr/>
        <p:txBody>
          <a:bodyPr/>
          <a:lstStyle/>
          <a:p>
            <a:endParaRPr lang="sv-SE"/>
          </a:p>
        </p:txBody>
      </p:sp>
      <p:sp>
        <p:nvSpPr>
          <p:cNvPr id="5" name="Platshållare för datum 4">
            <a:extLst>
              <a:ext uri="{FF2B5EF4-FFF2-40B4-BE49-F238E27FC236}">
                <a16:creationId xmlns:a16="http://schemas.microsoft.com/office/drawing/2014/main" id="{A6594AF2-F4E5-8741-BD9A-A6952294EE72}"/>
              </a:ext>
            </a:extLst>
          </p:cNvPr>
          <p:cNvSpPr>
            <a:spLocks noGrp="1"/>
          </p:cNvSpPr>
          <p:nvPr>
            <p:ph type="dt" sz="half" idx="10"/>
          </p:nvPr>
        </p:nvSpPr>
        <p:spPr/>
        <p:txBody>
          <a:bodyPr/>
          <a:lstStyle/>
          <a:p>
            <a:fld id="{8F9DF06B-2264-FF4B-9FDE-5B0EC026D766}" type="datetime1">
              <a:rPr lang="sv-SE" smtClean="0"/>
              <a:t>2020-04-15</a:t>
            </a:fld>
            <a:endParaRPr lang="sv-SE" dirty="0"/>
          </a:p>
        </p:txBody>
      </p:sp>
    </p:spTree>
    <p:extLst>
      <p:ext uri="{BB962C8B-B14F-4D97-AF65-F5344CB8AC3E}">
        <p14:creationId xmlns:p14="http://schemas.microsoft.com/office/powerpoint/2010/main" val="2748614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F34A2D-A7EF-BC43-B812-0588060BA531}"/>
              </a:ext>
            </a:extLst>
          </p:cNvPr>
          <p:cNvSpPr>
            <a:spLocks noGrp="1"/>
          </p:cNvSpPr>
          <p:nvPr>
            <p:ph type="title"/>
          </p:nvPr>
        </p:nvSpPr>
        <p:spPr/>
        <p:txBody>
          <a:bodyPr/>
          <a:lstStyle/>
          <a:p>
            <a:r>
              <a:rPr lang="sv-SE" sz="2400" dirty="0">
                <a:solidFill>
                  <a:schemeClr val="accent1"/>
                </a:solidFill>
              </a:rPr>
              <a:t>Hur ser deltagandet ut?</a:t>
            </a:r>
            <a:endParaRPr lang="sv-SE" dirty="0"/>
          </a:p>
        </p:txBody>
      </p:sp>
      <p:sp>
        <p:nvSpPr>
          <p:cNvPr id="3" name="Platshållare för innehåll 2">
            <a:extLst>
              <a:ext uri="{FF2B5EF4-FFF2-40B4-BE49-F238E27FC236}">
                <a16:creationId xmlns:a16="http://schemas.microsoft.com/office/drawing/2014/main" id="{43893D09-647F-194A-8CA0-20188944FE5F}"/>
              </a:ext>
            </a:extLst>
          </p:cNvPr>
          <p:cNvSpPr>
            <a:spLocks noGrp="1"/>
          </p:cNvSpPr>
          <p:nvPr>
            <p:ph sz="half" idx="1"/>
          </p:nvPr>
        </p:nvSpPr>
        <p:spPr/>
        <p:txBody>
          <a:bodyPr/>
          <a:lstStyle/>
          <a:p>
            <a:pPr marL="0" indent="0">
              <a:buNone/>
            </a:pPr>
            <a:r>
              <a:rPr lang="sv-SE" sz="1800" b="1" dirty="0"/>
              <a:t>För partners</a:t>
            </a:r>
          </a:p>
          <a:p>
            <a:pPr marL="285750" indent="-285750"/>
            <a:r>
              <a:rPr lang="sv-SE" sz="1600" dirty="0"/>
              <a:t>Identifiera utmaningar 2 personer från 5 org. – underlag och 2 workshops</a:t>
            </a:r>
          </a:p>
          <a:p>
            <a:pPr marL="285750" indent="-285750"/>
            <a:r>
              <a:rPr lang="sv-SE" sz="1600" dirty="0"/>
              <a:t>Lärandegrupper – några org. i varje grupp beroende på behov, fem workshops, förberedelsearbete, test</a:t>
            </a:r>
          </a:p>
          <a:p>
            <a:pPr marL="285750" indent="-285750"/>
            <a:r>
              <a:rPr lang="sv-SE" sz="1600" dirty="0"/>
              <a:t>Delta i arbetsgrupper – skapa rörelse och utvecklingscenter</a:t>
            </a:r>
          </a:p>
          <a:p>
            <a:pPr marL="285750" indent="-285750"/>
            <a:r>
              <a:rPr lang="sv-SE" sz="1600" dirty="0"/>
              <a:t>Kommunikationsarbete för att skapa en rörelse för hållbar idrott och friluftsliv</a:t>
            </a:r>
          </a:p>
          <a:p>
            <a:pPr marL="285750" indent="-285750"/>
            <a:r>
              <a:rPr lang="sv-SE" sz="1600" dirty="0"/>
              <a:t>Bidra med kunskap och erfarenhet</a:t>
            </a:r>
          </a:p>
          <a:p>
            <a:endParaRPr lang="sv-SE" dirty="0"/>
          </a:p>
        </p:txBody>
      </p:sp>
      <p:sp>
        <p:nvSpPr>
          <p:cNvPr id="5" name="Platshållare för datum 4">
            <a:extLst>
              <a:ext uri="{FF2B5EF4-FFF2-40B4-BE49-F238E27FC236}">
                <a16:creationId xmlns:a16="http://schemas.microsoft.com/office/drawing/2014/main" id="{4287D51B-4F49-1B48-A3B7-1AAE15BEF0B6}"/>
              </a:ext>
            </a:extLst>
          </p:cNvPr>
          <p:cNvSpPr>
            <a:spLocks noGrp="1"/>
          </p:cNvSpPr>
          <p:nvPr>
            <p:ph type="dt" sz="half" idx="10"/>
          </p:nvPr>
        </p:nvSpPr>
        <p:spPr/>
        <p:txBody>
          <a:bodyPr/>
          <a:lstStyle/>
          <a:p>
            <a:fld id="{8F9DF06B-2264-FF4B-9FDE-5B0EC026D766}" type="datetime1">
              <a:rPr lang="sv-SE" smtClean="0"/>
              <a:t>2020-04-15</a:t>
            </a:fld>
            <a:endParaRPr lang="sv-SE" dirty="0"/>
          </a:p>
        </p:txBody>
      </p:sp>
      <p:sp>
        <p:nvSpPr>
          <p:cNvPr id="7" name="Platshållare för innehåll 6">
            <a:extLst>
              <a:ext uri="{FF2B5EF4-FFF2-40B4-BE49-F238E27FC236}">
                <a16:creationId xmlns:a16="http://schemas.microsoft.com/office/drawing/2014/main" id="{576C192E-BC75-0141-A601-FEE9D4F6E0A0}"/>
              </a:ext>
            </a:extLst>
          </p:cNvPr>
          <p:cNvSpPr>
            <a:spLocks noGrp="1"/>
          </p:cNvSpPr>
          <p:nvPr>
            <p:ph sz="half" idx="2"/>
          </p:nvPr>
        </p:nvSpPr>
        <p:spPr>
          <a:xfrm>
            <a:off x="4630500" y="2235600"/>
            <a:ext cx="4066028" cy="3942000"/>
          </a:xfrm>
        </p:spPr>
        <p:txBody>
          <a:bodyPr/>
          <a:lstStyle/>
          <a:p>
            <a:pPr marL="0" indent="0">
              <a:buNone/>
            </a:pPr>
            <a:r>
              <a:rPr lang="sv-SE" sz="1800" b="1" dirty="0"/>
              <a:t>För forskare</a:t>
            </a:r>
          </a:p>
          <a:p>
            <a:r>
              <a:rPr lang="sv-SE" sz="1600" dirty="0"/>
              <a:t>Identifiera utmaningar – 1 person från 6 arbetspaket + programchef – underlag och 2 workshops</a:t>
            </a:r>
          </a:p>
          <a:p>
            <a:r>
              <a:rPr lang="sv-SE" sz="1600" dirty="0"/>
              <a:t>Lärandegrupper – minst 1 forskare i varje lärandegrupp, studier, presentationer, följa, stödja, utvärdera</a:t>
            </a:r>
          </a:p>
          <a:p>
            <a:r>
              <a:rPr lang="sv-SE" sz="1600" dirty="0"/>
              <a:t>Delta i arbetsgrupper – skapa rörelse och utvecklingscenter</a:t>
            </a:r>
          </a:p>
          <a:p>
            <a:r>
              <a:rPr lang="sv-SE" sz="1600" dirty="0"/>
              <a:t>Kommunikationsarbete för att skapa en rörelse för hållbar idrott och friluftsliv</a:t>
            </a:r>
          </a:p>
          <a:p>
            <a:r>
              <a:rPr lang="sv-SE" sz="1600" dirty="0"/>
              <a:t>Bidra med kunskap och erfarenhet</a:t>
            </a:r>
          </a:p>
          <a:p>
            <a:endParaRPr lang="sv-SE" sz="1800" b="1" dirty="0"/>
          </a:p>
        </p:txBody>
      </p:sp>
    </p:spTree>
    <p:extLst>
      <p:ext uri="{BB962C8B-B14F-4D97-AF65-F5344CB8AC3E}">
        <p14:creationId xmlns:p14="http://schemas.microsoft.com/office/powerpoint/2010/main" val="1445686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9F8B2-F2F4-5946-8E9F-5DD15CAD76CC}"/>
              </a:ext>
            </a:extLst>
          </p:cNvPr>
          <p:cNvSpPr>
            <a:spLocks noGrp="1"/>
          </p:cNvSpPr>
          <p:nvPr>
            <p:ph type="title"/>
          </p:nvPr>
        </p:nvSpPr>
        <p:spPr/>
        <p:txBody>
          <a:bodyPr/>
          <a:lstStyle/>
          <a:p>
            <a:r>
              <a:rPr lang="sv-SE" sz="2400" dirty="0">
                <a:solidFill>
                  <a:schemeClr val="accent1"/>
                </a:solidFill>
              </a:rPr>
              <a:t>Datum framåt</a:t>
            </a:r>
            <a:endParaRPr lang="sv-SE" dirty="0"/>
          </a:p>
        </p:txBody>
      </p:sp>
      <p:sp>
        <p:nvSpPr>
          <p:cNvPr id="3" name="Platshållare för innehåll 2">
            <a:extLst>
              <a:ext uri="{FF2B5EF4-FFF2-40B4-BE49-F238E27FC236}">
                <a16:creationId xmlns:a16="http://schemas.microsoft.com/office/drawing/2014/main" id="{2C7BCFB2-9A20-B849-940D-3FB45670E39E}"/>
              </a:ext>
            </a:extLst>
          </p:cNvPr>
          <p:cNvSpPr>
            <a:spLocks noGrp="1"/>
          </p:cNvSpPr>
          <p:nvPr>
            <p:ph sz="half" idx="1"/>
          </p:nvPr>
        </p:nvSpPr>
        <p:spPr>
          <a:xfrm>
            <a:off x="629100" y="2234709"/>
            <a:ext cx="7280460" cy="3942255"/>
          </a:xfrm>
        </p:spPr>
        <p:txBody>
          <a:bodyPr/>
          <a:lstStyle/>
          <a:p>
            <a:pPr marL="342900" indent="-342900"/>
            <a:r>
              <a:rPr lang="sv-SE" dirty="0"/>
              <a:t>Startmöte för </a:t>
            </a:r>
            <a:r>
              <a:rPr lang="sv-SE" dirty="0" err="1"/>
              <a:t>Mistra</a:t>
            </a:r>
            <a:r>
              <a:rPr lang="sv-SE" dirty="0"/>
              <a:t> Sport &amp; </a:t>
            </a:r>
            <a:r>
              <a:rPr lang="sv-SE" dirty="0" err="1"/>
              <a:t>Outdoors</a:t>
            </a:r>
            <a:r>
              <a:rPr lang="sv-SE" dirty="0"/>
              <a:t> 20–21 april </a:t>
            </a:r>
          </a:p>
          <a:p>
            <a:pPr marL="342900" indent="-342900"/>
            <a:r>
              <a:rPr lang="sv-SE" dirty="0"/>
              <a:t>Workshop I identifiera utmaningar – 20 augusti</a:t>
            </a:r>
          </a:p>
          <a:p>
            <a:pPr marL="342900" indent="-342900"/>
            <a:r>
              <a:rPr lang="sv-SE" dirty="0"/>
              <a:t>Workshop II identifiera utmaningar –  15–16 september</a:t>
            </a:r>
          </a:p>
          <a:p>
            <a:pPr marL="342900" indent="-342900"/>
            <a:r>
              <a:rPr lang="sv-SE" dirty="0"/>
              <a:t>Lärandegrupper – startar november 2020 </a:t>
            </a:r>
            <a:br>
              <a:rPr lang="sv-SE" dirty="0"/>
            </a:br>
            <a:r>
              <a:rPr lang="sv-SE" dirty="0"/>
              <a:t>(pågår 12–36 månader)</a:t>
            </a:r>
          </a:p>
          <a:p>
            <a:pPr marL="342900" indent="-342900"/>
            <a:r>
              <a:rPr lang="sv-SE" dirty="0"/>
              <a:t>Eventuellt nya lärandegrupper för nya utmaningar 2022</a:t>
            </a:r>
          </a:p>
          <a:p>
            <a:endParaRPr lang="sv-SE" dirty="0"/>
          </a:p>
        </p:txBody>
      </p:sp>
      <p:sp>
        <p:nvSpPr>
          <p:cNvPr id="5" name="Platshållare för datum 4">
            <a:extLst>
              <a:ext uri="{FF2B5EF4-FFF2-40B4-BE49-F238E27FC236}">
                <a16:creationId xmlns:a16="http://schemas.microsoft.com/office/drawing/2014/main" id="{B2B4F5B1-649D-A049-8807-B2CFB2F8AC2F}"/>
              </a:ext>
            </a:extLst>
          </p:cNvPr>
          <p:cNvSpPr>
            <a:spLocks noGrp="1"/>
          </p:cNvSpPr>
          <p:nvPr>
            <p:ph type="dt" sz="half" idx="10"/>
          </p:nvPr>
        </p:nvSpPr>
        <p:spPr/>
        <p:txBody>
          <a:bodyPr/>
          <a:lstStyle/>
          <a:p>
            <a:fld id="{8F9DF06B-2264-FF4B-9FDE-5B0EC026D766}" type="datetime1">
              <a:rPr lang="sv-SE" smtClean="0"/>
              <a:t>2020-04-15</a:t>
            </a:fld>
            <a:endParaRPr lang="sv-SE" dirty="0"/>
          </a:p>
        </p:txBody>
      </p:sp>
    </p:spTree>
    <p:extLst>
      <p:ext uri="{BB962C8B-B14F-4D97-AF65-F5344CB8AC3E}">
        <p14:creationId xmlns:p14="http://schemas.microsoft.com/office/powerpoint/2010/main" val="2709437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FFCC6E-1E66-E84C-873F-B4BB1FB76C6B}"/>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F7BD5158-5663-CB4E-89AA-C0116573027B}"/>
              </a:ext>
            </a:extLst>
          </p:cNvPr>
          <p:cNvSpPr>
            <a:spLocks noGrp="1"/>
          </p:cNvSpPr>
          <p:nvPr>
            <p:ph idx="1"/>
          </p:nvPr>
        </p:nvSpPr>
        <p:spPr>
          <a:xfrm>
            <a:off x="629100" y="5056188"/>
            <a:ext cx="7912894" cy="652145"/>
          </a:xfrm>
        </p:spPr>
        <p:txBody>
          <a:bodyPr/>
          <a:lstStyle/>
          <a:p>
            <a:pPr marL="0" indent="0">
              <a:buNone/>
            </a:pPr>
            <a:r>
              <a:rPr lang="sv-SE" dirty="0"/>
              <a:t>Programmet utgår från och bidrar till att Sverige når Agenda 2030 målen för en hållbar utveckling. </a:t>
            </a:r>
          </a:p>
          <a:p>
            <a:endParaRPr lang="sv-SE" dirty="0"/>
          </a:p>
        </p:txBody>
      </p:sp>
      <p:sp>
        <p:nvSpPr>
          <p:cNvPr id="4" name="Platshållare för datum 3">
            <a:extLst>
              <a:ext uri="{FF2B5EF4-FFF2-40B4-BE49-F238E27FC236}">
                <a16:creationId xmlns:a16="http://schemas.microsoft.com/office/drawing/2014/main" id="{DA547D16-61BE-5245-9DB7-7F98B8CAD39B}"/>
              </a:ext>
            </a:extLst>
          </p:cNvPr>
          <p:cNvSpPr>
            <a:spLocks noGrp="1"/>
          </p:cNvSpPr>
          <p:nvPr>
            <p:ph type="dt" sz="half" idx="10"/>
          </p:nvPr>
        </p:nvSpPr>
        <p:spPr/>
        <p:txBody>
          <a:bodyPr/>
          <a:lstStyle/>
          <a:p>
            <a:fld id="{A54B7D08-BA26-2141-829B-20E05084DD29}" type="datetime1">
              <a:rPr lang="sv-SE" smtClean="0"/>
              <a:t>2020-04-15</a:t>
            </a:fld>
            <a:endParaRPr lang="sv-SE" dirty="0"/>
          </a:p>
        </p:txBody>
      </p:sp>
      <p:pic>
        <p:nvPicPr>
          <p:cNvPr id="5" name="Bildobjekt 4">
            <a:extLst>
              <a:ext uri="{FF2B5EF4-FFF2-40B4-BE49-F238E27FC236}">
                <a16:creationId xmlns:a16="http://schemas.microsoft.com/office/drawing/2014/main" id="{24018352-2CBE-1346-B46A-7120C2E67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461" y="2004033"/>
            <a:ext cx="5140171" cy="2528593"/>
          </a:xfrm>
          <a:prstGeom prst="rect">
            <a:avLst/>
          </a:prstGeom>
        </p:spPr>
      </p:pic>
    </p:spTree>
    <p:extLst>
      <p:ext uri="{BB962C8B-B14F-4D97-AF65-F5344CB8AC3E}">
        <p14:creationId xmlns:p14="http://schemas.microsoft.com/office/powerpoint/2010/main" val="60713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C01252-2C30-8943-B548-1D937B141388}"/>
              </a:ext>
            </a:extLst>
          </p:cNvPr>
          <p:cNvSpPr>
            <a:spLocks noGrp="1"/>
          </p:cNvSpPr>
          <p:nvPr>
            <p:ph type="title"/>
          </p:nvPr>
        </p:nvSpPr>
        <p:spPr/>
        <p:txBody>
          <a:bodyPr/>
          <a:lstStyle/>
          <a:p>
            <a:r>
              <a:rPr lang="sv-SE" sz="2400" dirty="0">
                <a:solidFill>
                  <a:schemeClr val="accent1"/>
                </a:solidFill>
              </a:rPr>
              <a:t>Utlysningen</a:t>
            </a:r>
            <a:br>
              <a:rPr lang="sv-SE" sz="2400" dirty="0">
                <a:solidFill>
                  <a:schemeClr val="accent1"/>
                </a:solidFill>
              </a:rPr>
            </a:br>
            <a:endParaRPr lang="sv-SE" dirty="0"/>
          </a:p>
        </p:txBody>
      </p:sp>
      <p:sp>
        <p:nvSpPr>
          <p:cNvPr id="3" name="Platshållare för innehåll 2">
            <a:extLst>
              <a:ext uri="{FF2B5EF4-FFF2-40B4-BE49-F238E27FC236}">
                <a16:creationId xmlns:a16="http://schemas.microsoft.com/office/drawing/2014/main" id="{9FB00AAB-3423-D04B-AA8C-5EF68CD443EF}"/>
              </a:ext>
            </a:extLst>
          </p:cNvPr>
          <p:cNvSpPr>
            <a:spLocks noGrp="1"/>
          </p:cNvSpPr>
          <p:nvPr>
            <p:ph sz="half" idx="1"/>
          </p:nvPr>
        </p:nvSpPr>
        <p:spPr/>
        <p:txBody>
          <a:bodyPr/>
          <a:lstStyle/>
          <a:p>
            <a:pPr marL="0" indent="0">
              <a:buNone/>
            </a:pPr>
            <a:r>
              <a:rPr lang="sv-SE" dirty="0">
                <a:solidFill>
                  <a:schemeClr val="accent1"/>
                </a:solidFill>
              </a:rPr>
              <a:t>”Ett forskningsprogram om idrott, friluftsliv och miljö”</a:t>
            </a:r>
          </a:p>
          <a:p>
            <a:pPr marL="0" indent="0">
              <a:buNone/>
            </a:pPr>
            <a:r>
              <a:rPr lang="sv-SE" sz="1800" i="1" dirty="0"/>
              <a:t>”Programmet ska vidareutveckla kunskapen om och förståelsen för hållbarhet i relation till idrott och friluftsliv och i betydande omfattning bidra till minskad negativ miljöpåverkan och till en hållbar samhällsomvandling. Ett utvecklat tvärvetenskapligt samarbete mellan forskargrupper inom idrott och friluftsliv förväntas.”</a:t>
            </a:r>
          </a:p>
          <a:p>
            <a:pPr marL="0" indent="0">
              <a:buNone/>
            </a:pPr>
            <a:endParaRPr lang="sv-SE" dirty="0"/>
          </a:p>
        </p:txBody>
      </p:sp>
      <p:sp>
        <p:nvSpPr>
          <p:cNvPr id="4" name="Platshållare för innehåll 3">
            <a:extLst>
              <a:ext uri="{FF2B5EF4-FFF2-40B4-BE49-F238E27FC236}">
                <a16:creationId xmlns:a16="http://schemas.microsoft.com/office/drawing/2014/main" id="{001AE3BE-7BD2-1146-B2F7-154F67DCA314}"/>
              </a:ext>
            </a:extLst>
          </p:cNvPr>
          <p:cNvSpPr>
            <a:spLocks noGrp="1"/>
          </p:cNvSpPr>
          <p:nvPr>
            <p:ph sz="half" idx="2"/>
          </p:nvPr>
        </p:nvSpPr>
        <p:spPr/>
        <p:txBody>
          <a:bodyPr/>
          <a:lstStyle/>
          <a:p>
            <a:endParaRPr lang="sv-SE"/>
          </a:p>
        </p:txBody>
      </p:sp>
      <p:sp>
        <p:nvSpPr>
          <p:cNvPr id="5" name="Platshållare för datum 4">
            <a:extLst>
              <a:ext uri="{FF2B5EF4-FFF2-40B4-BE49-F238E27FC236}">
                <a16:creationId xmlns:a16="http://schemas.microsoft.com/office/drawing/2014/main" id="{3719C729-269D-A845-BC54-891A22A67E33}"/>
              </a:ext>
            </a:extLst>
          </p:cNvPr>
          <p:cNvSpPr>
            <a:spLocks noGrp="1"/>
          </p:cNvSpPr>
          <p:nvPr>
            <p:ph type="dt" sz="half" idx="10"/>
          </p:nvPr>
        </p:nvSpPr>
        <p:spPr/>
        <p:txBody>
          <a:bodyPr/>
          <a:lstStyle/>
          <a:p>
            <a:fld id="{8F9DF06B-2264-FF4B-9FDE-5B0EC026D766}" type="datetime1">
              <a:rPr lang="sv-SE" smtClean="0"/>
              <a:t>2020-04-15</a:t>
            </a:fld>
            <a:endParaRPr lang="sv-SE" dirty="0"/>
          </a:p>
        </p:txBody>
      </p:sp>
      <p:pic>
        <p:nvPicPr>
          <p:cNvPr id="6" name="Bildobjekt 5">
            <a:extLst>
              <a:ext uri="{FF2B5EF4-FFF2-40B4-BE49-F238E27FC236}">
                <a16:creationId xmlns:a16="http://schemas.microsoft.com/office/drawing/2014/main" id="{A6527DA6-AD46-7741-9E50-A965E63CF0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355974"/>
            <a:ext cx="3945027" cy="1940668"/>
          </a:xfrm>
          <a:prstGeom prst="rect">
            <a:avLst/>
          </a:prstGeom>
        </p:spPr>
      </p:pic>
    </p:spTree>
    <p:extLst>
      <p:ext uri="{BB962C8B-B14F-4D97-AF65-F5344CB8AC3E}">
        <p14:creationId xmlns:p14="http://schemas.microsoft.com/office/powerpoint/2010/main" val="3182484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F04C3B-6BF2-2048-B7E2-BDF12A75AA51}"/>
              </a:ext>
            </a:extLst>
          </p:cNvPr>
          <p:cNvSpPr>
            <a:spLocks noGrp="1"/>
          </p:cNvSpPr>
          <p:nvPr>
            <p:ph type="title"/>
          </p:nvPr>
        </p:nvSpPr>
        <p:spPr/>
        <p:txBody>
          <a:bodyPr/>
          <a:lstStyle/>
          <a:p>
            <a:r>
              <a:rPr lang="sv-SE" sz="2400" dirty="0" err="1">
                <a:solidFill>
                  <a:schemeClr val="accent1"/>
                </a:solidFill>
              </a:rPr>
              <a:t>Mistra</a:t>
            </a:r>
            <a:r>
              <a:rPr lang="sv-SE" sz="2400" dirty="0">
                <a:solidFill>
                  <a:schemeClr val="accent1"/>
                </a:solidFill>
              </a:rPr>
              <a:t> som finansiär</a:t>
            </a:r>
            <a:endParaRPr lang="sv-SE" dirty="0"/>
          </a:p>
        </p:txBody>
      </p:sp>
      <p:sp>
        <p:nvSpPr>
          <p:cNvPr id="3" name="Platshållare för innehåll 2">
            <a:extLst>
              <a:ext uri="{FF2B5EF4-FFF2-40B4-BE49-F238E27FC236}">
                <a16:creationId xmlns:a16="http://schemas.microsoft.com/office/drawing/2014/main" id="{E3BC211C-1A1A-3F4E-BD9C-8744EFACA8A7}"/>
              </a:ext>
            </a:extLst>
          </p:cNvPr>
          <p:cNvSpPr>
            <a:spLocks noGrp="1"/>
          </p:cNvSpPr>
          <p:nvPr>
            <p:ph sz="half" idx="1"/>
          </p:nvPr>
        </p:nvSpPr>
        <p:spPr/>
        <p:txBody>
          <a:bodyPr/>
          <a:lstStyle/>
          <a:p>
            <a:pPr marL="285750" indent="-285750">
              <a:spcBef>
                <a:spcPts val="1200"/>
              </a:spcBef>
            </a:pPr>
            <a:r>
              <a:rPr lang="sv-SE" sz="1800" dirty="0"/>
              <a:t>Stiftelsen för miljöstrategisk forskning (</a:t>
            </a:r>
            <a:r>
              <a:rPr lang="sv-SE" sz="1800" dirty="0" err="1"/>
              <a:t>Mistra</a:t>
            </a:r>
            <a:r>
              <a:rPr lang="sv-SE" sz="1800" dirty="0"/>
              <a:t>), har till ändamål att stödja forskning av strategisk betydelse för en god livsmiljö.</a:t>
            </a:r>
          </a:p>
          <a:p>
            <a:pPr marL="285750" indent="-285750">
              <a:spcBef>
                <a:spcPts val="1200"/>
              </a:spcBef>
            </a:pPr>
            <a:r>
              <a:rPr lang="sv-SE" sz="1800" dirty="0"/>
              <a:t>Ska främja utvecklingen av starka forskningsmiljöer av högsta internationella klass</a:t>
            </a:r>
          </a:p>
          <a:p>
            <a:r>
              <a:rPr lang="sv-SE" sz="1800" dirty="0"/>
              <a:t>Forskningen skall ha betydelse för lösandet av viktiga miljöproblem och för en miljöanpassad samhällsutveckling</a:t>
            </a:r>
          </a:p>
          <a:p>
            <a:endParaRPr lang="sv-SE" dirty="0"/>
          </a:p>
        </p:txBody>
      </p:sp>
      <p:sp>
        <p:nvSpPr>
          <p:cNvPr id="4" name="Platshållare för innehåll 3">
            <a:extLst>
              <a:ext uri="{FF2B5EF4-FFF2-40B4-BE49-F238E27FC236}">
                <a16:creationId xmlns:a16="http://schemas.microsoft.com/office/drawing/2014/main" id="{C1763EDF-E5DC-1649-95CA-A4EA3BF7D757}"/>
              </a:ext>
            </a:extLst>
          </p:cNvPr>
          <p:cNvSpPr>
            <a:spLocks noGrp="1"/>
          </p:cNvSpPr>
          <p:nvPr>
            <p:ph sz="half" idx="2"/>
          </p:nvPr>
        </p:nvSpPr>
        <p:spPr/>
        <p:txBody>
          <a:bodyPr/>
          <a:lstStyle/>
          <a:p>
            <a:pPr marL="285750" indent="-285750"/>
            <a:r>
              <a:rPr lang="sv-SE" sz="1800" dirty="0"/>
              <a:t>Gränsöverskridande – över ämnesdiscipliner, mellan forskning och övriga samhället</a:t>
            </a:r>
          </a:p>
          <a:p>
            <a:endParaRPr lang="sv-SE" dirty="0"/>
          </a:p>
        </p:txBody>
      </p:sp>
      <p:sp>
        <p:nvSpPr>
          <p:cNvPr id="5" name="Platshållare för datum 4">
            <a:extLst>
              <a:ext uri="{FF2B5EF4-FFF2-40B4-BE49-F238E27FC236}">
                <a16:creationId xmlns:a16="http://schemas.microsoft.com/office/drawing/2014/main" id="{A01458F0-9801-FE43-9A8F-60D4448EEBE1}"/>
              </a:ext>
            </a:extLst>
          </p:cNvPr>
          <p:cNvSpPr>
            <a:spLocks noGrp="1"/>
          </p:cNvSpPr>
          <p:nvPr>
            <p:ph type="dt" sz="half" idx="10"/>
          </p:nvPr>
        </p:nvSpPr>
        <p:spPr/>
        <p:txBody>
          <a:bodyPr/>
          <a:lstStyle/>
          <a:p>
            <a:fld id="{8F9DF06B-2264-FF4B-9FDE-5B0EC026D766}" type="datetime1">
              <a:rPr lang="sv-SE" smtClean="0"/>
              <a:t>2020-04-15</a:t>
            </a:fld>
            <a:endParaRPr lang="sv-SE" dirty="0"/>
          </a:p>
        </p:txBody>
      </p:sp>
      <p:pic>
        <p:nvPicPr>
          <p:cNvPr id="6" name="Bildobjekt 5">
            <a:extLst>
              <a:ext uri="{FF2B5EF4-FFF2-40B4-BE49-F238E27FC236}">
                <a16:creationId xmlns:a16="http://schemas.microsoft.com/office/drawing/2014/main" id="{04BBB155-6FF2-024C-B58C-FB80A0F9D61C}"/>
              </a:ext>
            </a:extLst>
          </p:cNvPr>
          <p:cNvPicPr>
            <a:picLocks noChangeAspect="1"/>
          </p:cNvPicPr>
          <p:nvPr/>
        </p:nvPicPr>
        <p:blipFill>
          <a:blip r:embed="rId3"/>
          <a:stretch>
            <a:fillRect/>
          </a:stretch>
        </p:blipFill>
        <p:spPr>
          <a:xfrm>
            <a:off x="5362829" y="4381729"/>
            <a:ext cx="2420642" cy="776317"/>
          </a:xfrm>
          <a:prstGeom prst="rect">
            <a:avLst/>
          </a:prstGeom>
        </p:spPr>
      </p:pic>
    </p:spTree>
    <p:extLst>
      <p:ext uri="{BB962C8B-B14F-4D97-AF65-F5344CB8AC3E}">
        <p14:creationId xmlns:p14="http://schemas.microsoft.com/office/powerpoint/2010/main" val="1395032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0EAD5E-7C21-E94E-9EDF-43610E6594C8}"/>
              </a:ext>
            </a:extLst>
          </p:cNvPr>
          <p:cNvSpPr>
            <a:spLocks noGrp="1"/>
          </p:cNvSpPr>
          <p:nvPr>
            <p:ph type="title"/>
          </p:nvPr>
        </p:nvSpPr>
        <p:spPr/>
        <p:txBody>
          <a:bodyPr/>
          <a:lstStyle/>
          <a:p>
            <a:r>
              <a:rPr lang="sv-SE" sz="2400" dirty="0">
                <a:solidFill>
                  <a:schemeClr val="accent1"/>
                </a:solidFill>
              </a:rPr>
              <a:t>Finansiering</a:t>
            </a:r>
            <a:endParaRPr lang="sv-SE" dirty="0"/>
          </a:p>
        </p:txBody>
      </p:sp>
      <p:sp>
        <p:nvSpPr>
          <p:cNvPr id="3" name="Platshållare för innehåll 2">
            <a:extLst>
              <a:ext uri="{FF2B5EF4-FFF2-40B4-BE49-F238E27FC236}">
                <a16:creationId xmlns:a16="http://schemas.microsoft.com/office/drawing/2014/main" id="{36B2130F-4635-5045-BA5B-352E8A938F18}"/>
              </a:ext>
            </a:extLst>
          </p:cNvPr>
          <p:cNvSpPr>
            <a:spLocks noGrp="1"/>
          </p:cNvSpPr>
          <p:nvPr>
            <p:ph sz="half" idx="1"/>
          </p:nvPr>
        </p:nvSpPr>
        <p:spPr>
          <a:xfrm>
            <a:off x="629100" y="2234709"/>
            <a:ext cx="8125794" cy="3942255"/>
          </a:xfrm>
        </p:spPr>
        <p:txBody>
          <a:bodyPr/>
          <a:lstStyle/>
          <a:p>
            <a:pPr marL="342900" indent="-342900"/>
            <a:r>
              <a:rPr lang="sv-SE" dirty="0" err="1"/>
              <a:t>Mistra</a:t>
            </a:r>
            <a:r>
              <a:rPr lang="sv-SE" dirty="0"/>
              <a:t> finansierar satsningen med 56 miljoner kr </a:t>
            </a:r>
          </a:p>
          <a:p>
            <a:pPr marL="342900" indent="-342900"/>
            <a:r>
              <a:rPr lang="sv-SE" dirty="0"/>
              <a:t>Partners och universitet 14 miljoner</a:t>
            </a:r>
          </a:p>
          <a:p>
            <a:pPr marL="342900" indent="-342900"/>
            <a:r>
              <a:rPr lang="sv-SE" dirty="0"/>
              <a:t>Totalt 70 miljoner kr under fyra år</a:t>
            </a:r>
          </a:p>
          <a:p>
            <a:pPr marL="342900" indent="-342900"/>
            <a:r>
              <a:rPr lang="sv-SE" dirty="0"/>
              <a:t>Möjlighet till finansiering i ytterligare fyra år</a:t>
            </a:r>
          </a:p>
          <a:p>
            <a:endParaRPr lang="sv-SE" dirty="0"/>
          </a:p>
          <a:p>
            <a:endParaRPr lang="sv-SE" dirty="0"/>
          </a:p>
        </p:txBody>
      </p:sp>
      <p:sp>
        <p:nvSpPr>
          <p:cNvPr id="4" name="Platshållare för innehåll 3">
            <a:extLst>
              <a:ext uri="{FF2B5EF4-FFF2-40B4-BE49-F238E27FC236}">
                <a16:creationId xmlns:a16="http://schemas.microsoft.com/office/drawing/2014/main" id="{2C7EE314-9EF3-E244-B730-BBD5EEAB4488}"/>
              </a:ext>
            </a:extLst>
          </p:cNvPr>
          <p:cNvSpPr>
            <a:spLocks noGrp="1"/>
          </p:cNvSpPr>
          <p:nvPr>
            <p:ph sz="half" idx="2"/>
          </p:nvPr>
        </p:nvSpPr>
        <p:spPr/>
        <p:txBody>
          <a:bodyPr/>
          <a:lstStyle/>
          <a:p>
            <a:endParaRPr lang="sv-SE"/>
          </a:p>
        </p:txBody>
      </p:sp>
      <p:sp>
        <p:nvSpPr>
          <p:cNvPr id="5" name="Platshållare för datum 4">
            <a:extLst>
              <a:ext uri="{FF2B5EF4-FFF2-40B4-BE49-F238E27FC236}">
                <a16:creationId xmlns:a16="http://schemas.microsoft.com/office/drawing/2014/main" id="{66A29E72-A18B-3F4B-9839-C8E8D2B710F8}"/>
              </a:ext>
            </a:extLst>
          </p:cNvPr>
          <p:cNvSpPr>
            <a:spLocks noGrp="1"/>
          </p:cNvSpPr>
          <p:nvPr>
            <p:ph type="dt" sz="half" idx="10"/>
          </p:nvPr>
        </p:nvSpPr>
        <p:spPr/>
        <p:txBody>
          <a:bodyPr/>
          <a:lstStyle/>
          <a:p>
            <a:fld id="{8F9DF06B-2264-FF4B-9FDE-5B0EC026D766}" type="datetime1">
              <a:rPr lang="sv-SE" smtClean="0"/>
              <a:t>2020-04-15</a:t>
            </a:fld>
            <a:endParaRPr lang="sv-SE" dirty="0"/>
          </a:p>
        </p:txBody>
      </p:sp>
    </p:spTree>
    <p:extLst>
      <p:ext uri="{BB962C8B-B14F-4D97-AF65-F5344CB8AC3E}">
        <p14:creationId xmlns:p14="http://schemas.microsoft.com/office/powerpoint/2010/main" val="1139997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EA67A1-C9A6-8B4A-8AC7-124CE91D0B78}"/>
              </a:ext>
            </a:extLst>
          </p:cNvPr>
          <p:cNvSpPr>
            <a:spLocks noGrp="1"/>
          </p:cNvSpPr>
          <p:nvPr>
            <p:ph type="title"/>
          </p:nvPr>
        </p:nvSpPr>
        <p:spPr/>
        <p:txBody>
          <a:bodyPr/>
          <a:lstStyle/>
          <a:p>
            <a:r>
              <a:rPr lang="sv-SE" sz="2400" dirty="0">
                <a:solidFill>
                  <a:schemeClr val="accent1"/>
                </a:solidFill>
              </a:rPr>
              <a:t>Sex forskningsteman</a:t>
            </a:r>
            <a:endParaRPr lang="sv-SE" dirty="0"/>
          </a:p>
        </p:txBody>
      </p:sp>
      <p:sp>
        <p:nvSpPr>
          <p:cNvPr id="3" name="Platshållare för innehåll 2">
            <a:extLst>
              <a:ext uri="{FF2B5EF4-FFF2-40B4-BE49-F238E27FC236}">
                <a16:creationId xmlns:a16="http://schemas.microsoft.com/office/drawing/2014/main" id="{C3B05FC5-B846-8640-A7DF-9CA1C2669740}"/>
              </a:ext>
            </a:extLst>
          </p:cNvPr>
          <p:cNvSpPr>
            <a:spLocks noGrp="1"/>
          </p:cNvSpPr>
          <p:nvPr>
            <p:ph sz="half" idx="1"/>
          </p:nvPr>
        </p:nvSpPr>
        <p:spPr>
          <a:xfrm>
            <a:off x="629099" y="2234709"/>
            <a:ext cx="7405947" cy="3942255"/>
          </a:xfrm>
        </p:spPr>
        <p:txBody>
          <a:bodyPr/>
          <a:lstStyle/>
          <a:p>
            <a:pPr marL="457200" indent="-457200">
              <a:buFont typeface="+mj-lt"/>
              <a:buAutoNum type="arabicPeriod"/>
            </a:pPr>
            <a:r>
              <a:rPr lang="sv-SE" dirty="0"/>
              <a:t>Kunskap och omvandling </a:t>
            </a:r>
          </a:p>
          <a:p>
            <a:pPr marL="457200" indent="-457200">
              <a:buFont typeface="+mj-lt"/>
              <a:buAutoNum type="arabicPeriod"/>
            </a:pPr>
            <a:r>
              <a:rPr lang="sv-SE" dirty="0"/>
              <a:t>Hållbara transportlösningar </a:t>
            </a:r>
          </a:p>
          <a:p>
            <a:pPr marL="457200" indent="-457200">
              <a:buFont typeface="+mj-lt"/>
              <a:buAutoNum type="arabicPeriod"/>
            </a:pPr>
            <a:r>
              <a:rPr lang="sv-SE" dirty="0"/>
              <a:t>Hållbar användning av mark och vatten </a:t>
            </a:r>
          </a:p>
          <a:p>
            <a:pPr marL="457200" indent="-457200">
              <a:buFont typeface="+mj-lt"/>
              <a:buAutoNum type="arabicPeriod"/>
            </a:pPr>
            <a:r>
              <a:rPr lang="sv-SE" dirty="0"/>
              <a:t>Material och hållbar utrustning </a:t>
            </a:r>
          </a:p>
          <a:p>
            <a:pPr marL="457200" indent="-457200">
              <a:buFont typeface="+mj-lt"/>
              <a:buAutoNum type="arabicPeriod"/>
            </a:pPr>
            <a:r>
              <a:rPr lang="sv-SE" dirty="0"/>
              <a:t>Hållbara evenemang </a:t>
            </a:r>
          </a:p>
          <a:p>
            <a:pPr marL="457200" indent="-457200">
              <a:buFont typeface="+mj-lt"/>
              <a:buAutoNum type="arabicPeriod"/>
            </a:pPr>
            <a:r>
              <a:rPr lang="sv-SE" dirty="0"/>
              <a:t>Beteenden, styrmedel och utveckling </a:t>
            </a:r>
          </a:p>
          <a:p>
            <a:endParaRPr lang="sv-SE" dirty="0"/>
          </a:p>
        </p:txBody>
      </p:sp>
      <p:sp>
        <p:nvSpPr>
          <p:cNvPr id="4" name="Platshållare för innehåll 3">
            <a:extLst>
              <a:ext uri="{FF2B5EF4-FFF2-40B4-BE49-F238E27FC236}">
                <a16:creationId xmlns:a16="http://schemas.microsoft.com/office/drawing/2014/main" id="{0DAE9BEE-2CC0-3E4B-A683-F0B3C6E68C2D}"/>
              </a:ext>
            </a:extLst>
          </p:cNvPr>
          <p:cNvSpPr>
            <a:spLocks noGrp="1"/>
          </p:cNvSpPr>
          <p:nvPr>
            <p:ph sz="half" idx="2"/>
          </p:nvPr>
        </p:nvSpPr>
        <p:spPr/>
        <p:txBody>
          <a:bodyPr/>
          <a:lstStyle/>
          <a:p>
            <a:endParaRPr lang="sv-SE"/>
          </a:p>
        </p:txBody>
      </p:sp>
      <p:sp>
        <p:nvSpPr>
          <p:cNvPr id="5" name="Platshållare för datum 4">
            <a:extLst>
              <a:ext uri="{FF2B5EF4-FFF2-40B4-BE49-F238E27FC236}">
                <a16:creationId xmlns:a16="http://schemas.microsoft.com/office/drawing/2014/main" id="{57A204DA-150F-9B48-AAF6-AF79E64DAE62}"/>
              </a:ext>
            </a:extLst>
          </p:cNvPr>
          <p:cNvSpPr>
            <a:spLocks noGrp="1"/>
          </p:cNvSpPr>
          <p:nvPr>
            <p:ph type="dt" sz="half" idx="10"/>
          </p:nvPr>
        </p:nvSpPr>
        <p:spPr/>
        <p:txBody>
          <a:bodyPr/>
          <a:lstStyle/>
          <a:p>
            <a:fld id="{8F9DF06B-2264-FF4B-9FDE-5B0EC026D766}" type="datetime1">
              <a:rPr lang="sv-SE" smtClean="0"/>
              <a:t>2020-04-15</a:t>
            </a:fld>
            <a:endParaRPr lang="sv-SE" dirty="0"/>
          </a:p>
        </p:txBody>
      </p:sp>
    </p:spTree>
    <p:extLst>
      <p:ext uri="{BB962C8B-B14F-4D97-AF65-F5344CB8AC3E}">
        <p14:creationId xmlns:p14="http://schemas.microsoft.com/office/powerpoint/2010/main" val="1066077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EA67A1-C9A6-8B4A-8AC7-124CE91D0B78}"/>
              </a:ext>
            </a:extLst>
          </p:cNvPr>
          <p:cNvSpPr>
            <a:spLocks noGrp="1"/>
          </p:cNvSpPr>
          <p:nvPr>
            <p:ph type="title"/>
          </p:nvPr>
        </p:nvSpPr>
        <p:spPr/>
        <p:txBody>
          <a:bodyPr/>
          <a:lstStyle/>
          <a:p>
            <a:r>
              <a:rPr lang="sv-SE" sz="2400" dirty="0">
                <a:solidFill>
                  <a:schemeClr val="accent1"/>
                </a:solidFill>
              </a:rPr>
              <a:t>Kunskap och omvandling </a:t>
            </a:r>
            <a:br>
              <a:rPr lang="sv-SE" sz="2400" dirty="0"/>
            </a:br>
            <a:br>
              <a:rPr lang="sv-SE" sz="2400" dirty="0"/>
            </a:br>
            <a:endParaRPr lang="sv-SE" dirty="0"/>
          </a:p>
        </p:txBody>
      </p:sp>
      <p:sp>
        <p:nvSpPr>
          <p:cNvPr id="3" name="Platshållare för innehåll 2">
            <a:extLst>
              <a:ext uri="{FF2B5EF4-FFF2-40B4-BE49-F238E27FC236}">
                <a16:creationId xmlns:a16="http://schemas.microsoft.com/office/drawing/2014/main" id="{C3B05FC5-B846-8640-A7DF-9CA1C2669740}"/>
              </a:ext>
            </a:extLst>
          </p:cNvPr>
          <p:cNvSpPr>
            <a:spLocks noGrp="1"/>
          </p:cNvSpPr>
          <p:nvPr>
            <p:ph sz="half" idx="1"/>
          </p:nvPr>
        </p:nvSpPr>
        <p:spPr>
          <a:xfrm>
            <a:off x="629100" y="2234709"/>
            <a:ext cx="3884402" cy="3942255"/>
          </a:xfrm>
        </p:spPr>
        <p:txBody>
          <a:bodyPr/>
          <a:lstStyle/>
          <a:p>
            <a:pPr marL="0" indent="0">
              <a:buNone/>
            </a:pPr>
            <a:r>
              <a:rPr lang="sv-SE" dirty="0"/>
              <a:t>Det finns flera olika förklaringar till varför det kan vara svårt att ställa om organisationers beslutsprocesser kring miljöfrågor. Traditioner och gammal vana, eller en tröghet i att ta till sig viss kunskap, kan vara några sådana exempel. Därför vill vi tillsammans med organisationer inom idrott och hälsa utveckla en kultur där hållbarhet är en naturlig del.</a:t>
            </a:r>
          </a:p>
        </p:txBody>
      </p:sp>
      <p:sp>
        <p:nvSpPr>
          <p:cNvPr id="5" name="Platshållare för datum 4">
            <a:extLst>
              <a:ext uri="{FF2B5EF4-FFF2-40B4-BE49-F238E27FC236}">
                <a16:creationId xmlns:a16="http://schemas.microsoft.com/office/drawing/2014/main" id="{57A204DA-150F-9B48-AAF6-AF79E64DAE62}"/>
              </a:ext>
            </a:extLst>
          </p:cNvPr>
          <p:cNvSpPr>
            <a:spLocks noGrp="1"/>
          </p:cNvSpPr>
          <p:nvPr>
            <p:ph type="dt" sz="half" idx="10"/>
          </p:nvPr>
        </p:nvSpPr>
        <p:spPr/>
        <p:txBody>
          <a:bodyPr/>
          <a:lstStyle/>
          <a:p>
            <a:fld id="{8F9DF06B-2264-FF4B-9FDE-5B0EC026D766}" type="datetime1">
              <a:rPr lang="sv-SE" smtClean="0"/>
              <a:t>2020-04-15</a:t>
            </a:fld>
            <a:endParaRPr lang="sv-SE" dirty="0"/>
          </a:p>
        </p:txBody>
      </p:sp>
      <p:pic>
        <p:nvPicPr>
          <p:cNvPr id="11" name="Platshållare för innehåll 10">
            <a:extLst>
              <a:ext uri="{FF2B5EF4-FFF2-40B4-BE49-F238E27FC236}">
                <a16:creationId xmlns:a16="http://schemas.microsoft.com/office/drawing/2014/main" id="{00624AD0-7EDB-7C47-83B3-122488A32B9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30738" y="3113534"/>
            <a:ext cx="3884612" cy="2185094"/>
          </a:xfrm>
        </p:spPr>
      </p:pic>
    </p:spTree>
    <p:extLst>
      <p:ext uri="{BB962C8B-B14F-4D97-AF65-F5344CB8AC3E}">
        <p14:creationId xmlns:p14="http://schemas.microsoft.com/office/powerpoint/2010/main" val="126776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EA67A1-C9A6-8B4A-8AC7-124CE91D0B78}"/>
              </a:ext>
            </a:extLst>
          </p:cNvPr>
          <p:cNvSpPr>
            <a:spLocks noGrp="1"/>
          </p:cNvSpPr>
          <p:nvPr>
            <p:ph type="title"/>
          </p:nvPr>
        </p:nvSpPr>
        <p:spPr/>
        <p:txBody>
          <a:bodyPr/>
          <a:lstStyle/>
          <a:p>
            <a:r>
              <a:rPr lang="sv-SE" sz="2400" dirty="0">
                <a:solidFill>
                  <a:schemeClr val="accent1"/>
                </a:solidFill>
              </a:rPr>
              <a:t>Hållbara transportlösningar </a:t>
            </a:r>
            <a:br>
              <a:rPr lang="sv-SE" sz="2400" dirty="0"/>
            </a:br>
            <a:br>
              <a:rPr lang="sv-SE" sz="2400" dirty="0"/>
            </a:br>
            <a:endParaRPr lang="sv-SE" dirty="0"/>
          </a:p>
        </p:txBody>
      </p:sp>
      <p:sp>
        <p:nvSpPr>
          <p:cNvPr id="3" name="Platshållare för innehåll 2">
            <a:extLst>
              <a:ext uri="{FF2B5EF4-FFF2-40B4-BE49-F238E27FC236}">
                <a16:creationId xmlns:a16="http://schemas.microsoft.com/office/drawing/2014/main" id="{C3B05FC5-B846-8640-A7DF-9CA1C2669740}"/>
              </a:ext>
            </a:extLst>
          </p:cNvPr>
          <p:cNvSpPr>
            <a:spLocks noGrp="1"/>
          </p:cNvSpPr>
          <p:nvPr>
            <p:ph sz="half" idx="1"/>
          </p:nvPr>
        </p:nvSpPr>
        <p:spPr>
          <a:xfrm>
            <a:off x="629100" y="2234709"/>
            <a:ext cx="3884402" cy="3942255"/>
          </a:xfrm>
        </p:spPr>
        <p:txBody>
          <a:bodyPr/>
          <a:lstStyle/>
          <a:p>
            <a:pPr marL="0" indent="0">
              <a:buNone/>
            </a:pPr>
            <a:r>
              <a:rPr lang="sv-SE" dirty="0"/>
              <a:t>Transporter med bil och flyg är vanliga i samband med idrott och friluftsliv. För att minska koldioxidutsläppen behöver vi även i dessa sammanhang hitta hållbara lösningar och alternativ. Därför utforskar vi nya arbetssätt, verktyg och metoder för att stödja integration av transport och fysisk miljö i planeringen för ett hållbart friluftsliv.</a:t>
            </a:r>
          </a:p>
        </p:txBody>
      </p:sp>
      <p:pic>
        <p:nvPicPr>
          <p:cNvPr id="7" name="Platshållare för innehåll 6">
            <a:extLst>
              <a:ext uri="{FF2B5EF4-FFF2-40B4-BE49-F238E27FC236}">
                <a16:creationId xmlns:a16="http://schemas.microsoft.com/office/drawing/2014/main" id="{F23A66E4-92D4-FE40-A8E6-1E7C25508B2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30738" y="3113534"/>
            <a:ext cx="3884612" cy="2185094"/>
          </a:xfrm>
        </p:spPr>
      </p:pic>
      <p:sp>
        <p:nvSpPr>
          <p:cNvPr id="5" name="Platshållare för datum 4">
            <a:extLst>
              <a:ext uri="{FF2B5EF4-FFF2-40B4-BE49-F238E27FC236}">
                <a16:creationId xmlns:a16="http://schemas.microsoft.com/office/drawing/2014/main" id="{57A204DA-150F-9B48-AAF6-AF79E64DAE62}"/>
              </a:ext>
            </a:extLst>
          </p:cNvPr>
          <p:cNvSpPr>
            <a:spLocks noGrp="1"/>
          </p:cNvSpPr>
          <p:nvPr>
            <p:ph type="dt" sz="half" idx="10"/>
          </p:nvPr>
        </p:nvSpPr>
        <p:spPr/>
        <p:txBody>
          <a:bodyPr/>
          <a:lstStyle/>
          <a:p>
            <a:fld id="{8F9DF06B-2264-FF4B-9FDE-5B0EC026D766}" type="datetime1">
              <a:rPr lang="sv-SE" smtClean="0"/>
              <a:t>2020-04-15</a:t>
            </a:fld>
            <a:endParaRPr lang="sv-SE" dirty="0"/>
          </a:p>
        </p:txBody>
      </p:sp>
    </p:spTree>
    <p:extLst>
      <p:ext uri="{BB962C8B-B14F-4D97-AF65-F5344CB8AC3E}">
        <p14:creationId xmlns:p14="http://schemas.microsoft.com/office/powerpoint/2010/main" val="664144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EA67A1-C9A6-8B4A-8AC7-124CE91D0B78}"/>
              </a:ext>
            </a:extLst>
          </p:cNvPr>
          <p:cNvSpPr>
            <a:spLocks noGrp="1"/>
          </p:cNvSpPr>
          <p:nvPr>
            <p:ph type="title"/>
          </p:nvPr>
        </p:nvSpPr>
        <p:spPr/>
        <p:txBody>
          <a:bodyPr/>
          <a:lstStyle/>
          <a:p>
            <a:r>
              <a:rPr lang="sv-SE" sz="2400" dirty="0">
                <a:solidFill>
                  <a:schemeClr val="accent1"/>
                </a:solidFill>
              </a:rPr>
              <a:t>Hållbar användning av mark och vatten </a:t>
            </a:r>
            <a:br>
              <a:rPr lang="sv-SE" sz="2400" dirty="0">
                <a:solidFill>
                  <a:schemeClr val="accent1"/>
                </a:solidFill>
              </a:rPr>
            </a:br>
            <a:br>
              <a:rPr lang="sv-SE" sz="2400" dirty="0">
                <a:solidFill>
                  <a:schemeClr val="accent1"/>
                </a:solidFill>
              </a:rPr>
            </a:br>
            <a:endParaRPr lang="sv-SE" sz="2400" dirty="0">
              <a:solidFill>
                <a:schemeClr val="accent1"/>
              </a:solidFill>
            </a:endParaRPr>
          </a:p>
        </p:txBody>
      </p:sp>
      <p:sp>
        <p:nvSpPr>
          <p:cNvPr id="3" name="Platshållare för innehåll 2">
            <a:extLst>
              <a:ext uri="{FF2B5EF4-FFF2-40B4-BE49-F238E27FC236}">
                <a16:creationId xmlns:a16="http://schemas.microsoft.com/office/drawing/2014/main" id="{C3B05FC5-B846-8640-A7DF-9CA1C2669740}"/>
              </a:ext>
            </a:extLst>
          </p:cNvPr>
          <p:cNvSpPr>
            <a:spLocks noGrp="1"/>
          </p:cNvSpPr>
          <p:nvPr>
            <p:ph sz="half" idx="1"/>
          </p:nvPr>
        </p:nvSpPr>
        <p:spPr>
          <a:xfrm>
            <a:off x="629100" y="2234709"/>
            <a:ext cx="3884402" cy="3942255"/>
          </a:xfrm>
        </p:spPr>
        <p:txBody>
          <a:bodyPr/>
          <a:lstStyle/>
          <a:p>
            <a:pPr marL="0" indent="0">
              <a:buNone/>
            </a:pPr>
            <a:r>
              <a:rPr lang="sv-SE" dirty="0"/>
              <a:t>Ett aktivt idrotts- och friluftsliv är av stor betydelse för vår livskvalitet, men det finns en baksida med vår närvaro i naturen. Utan tillräcklig kunskap och en hållbar planering och skötsel riskerar vi att skada naturmiljöerna. Därför vill vi förbättra kunskapsunderlaget och utveckla arbetsprocesserna i den fysiska planeringen och vid beslut som rör förvaltningen av de olika miljöerna.</a:t>
            </a:r>
          </a:p>
        </p:txBody>
      </p:sp>
      <p:sp>
        <p:nvSpPr>
          <p:cNvPr id="5" name="Platshållare för datum 4">
            <a:extLst>
              <a:ext uri="{FF2B5EF4-FFF2-40B4-BE49-F238E27FC236}">
                <a16:creationId xmlns:a16="http://schemas.microsoft.com/office/drawing/2014/main" id="{57A204DA-150F-9B48-AAF6-AF79E64DAE62}"/>
              </a:ext>
            </a:extLst>
          </p:cNvPr>
          <p:cNvSpPr>
            <a:spLocks noGrp="1"/>
          </p:cNvSpPr>
          <p:nvPr>
            <p:ph type="dt" sz="half" idx="10"/>
          </p:nvPr>
        </p:nvSpPr>
        <p:spPr/>
        <p:txBody>
          <a:bodyPr/>
          <a:lstStyle/>
          <a:p>
            <a:fld id="{8F9DF06B-2264-FF4B-9FDE-5B0EC026D766}" type="datetime1">
              <a:rPr lang="sv-SE" smtClean="0"/>
              <a:t>2020-04-15</a:t>
            </a:fld>
            <a:endParaRPr lang="sv-SE" dirty="0"/>
          </a:p>
        </p:txBody>
      </p:sp>
      <p:pic>
        <p:nvPicPr>
          <p:cNvPr id="9" name="Platshållare för innehåll 8">
            <a:extLst>
              <a:ext uri="{FF2B5EF4-FFF2-40B4-BE49-F238E27FC236}">
                <a16:creationId xmlns:a16="http://schemas.microsoft.com/office/drawing/2014/main" id="{2F554942-8ACA-7541-A770-D32CBDC7694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30738" y="3113534"/>
            <a:ext cx="3884612" cy="2185094"/>
          </a:xfrm>
        </p:spPr>
      </p:pic>
    </p:spTree>
    <p:extLst>
      <p:ext uri="{BB962C8B-B14F-4D97-AF65-F5344CB8AC3E}">
        <p14:creationId xmlns:p14="http://schemas.microsoft.com/office/powerpoint/2010/main" val="3576800226"/>
      </p:ext>
    </p:extLst>
  </p:cSld>
  <p:clrMapOvr>
    <a:masterClrMapping/>
  </p:clrMapOvr>
</p:sld>
</file>

<file path=ppt/theme/theme1.xml><?xml version="1.0" encoding="utf-8"?>
<a:theme xmlns:a="http://schemas.openxmlformats.org/drawingml/2006/main" name="Office-tema">
  <a:themeElements>
    <a:clrScheme name="Egen 1">
      <a:dk1>
        <a:srgbClr val="000000"/>
      </a:dk1>
      <a:lt1>
        <a:srgbClr val="FFFFFF"/>
      </a:lt1>
      <a:dk2>
        <a:srgbClr val="242852"/>
      </a:dk2>
      <a:lt2>
        <a:srgbClr val="FFFFFF"/>
      </a:lt2>
      <a:accent1>
        <a:srgbClr val="386612"/>
      </a:accent1>
      <a:accent2>
        <a:srgbClr val="2C4C34"/>
      </a:accent2>
      <a:accent3>
        <a:srgbClr val="D0ECBD"/>
      </a:accent3>
      <a:accent4>
        <a:srgbClr val="797979"/>
      </a:accent4>
      <a:accent5>
        <a:srgbClr val="424242"/>
      </a:accent5>
      <a:accent6>
        <a:srgbClr val="D5D5D5"/>
      </a:accent6>
      <a:hlink>
        <a:srgbClr val="9454C3"/>
      </a:hlink>
      <a:folHlink>
        <a:srgbClr val="3EBBF0"/>
      </a:folHlink>
    </a:clrScheme>
    <a:fontScheme name="PP Mittuniversitet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984D4EA-D191-2C41-822E-382A6A45F584}" vid="{A1E468D5-7674-6B4A-B274-F06831505C98}"/>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73BA75828C6B04A98761A62E7963F7C" ma:contentTypeVersion="0" ma:contentTypeDescription="Skapa ett nytt dokument." ma:contentTypeScope="" ma:versionID="f15207793a42b39e76f34958f0f1fcc6">
  <xsd:schema xmlns:xsd="http://www.w3.org/2001/XMLSchema" xmlns:xs="http://www.w3.org/2001/XMLSchema" xmlns:p="http://schemas.microsoft.com/office/2006/metadata/properties" targetNamespace="http://schemas.microsoft.com/office/2006/metadata/properties" ma:root="true" ma:fieldsID="bade48cf887c4a11d8b0dcfd650b57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9E2403-A599-4EE8-B279-7DBF757C01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E95BFC0-3A7C-4A56-96CC-214C163EE7A7}">
  <ds:schemaRefs>
    <ds:schemaRef ds:uri="http://schemas.openxmlformats.org/package/2006/metadata/core-properties"/>
    <ds:schemaRef ds:uri="http://purl.org/dc/terms/"/>
    <ds:schemaRef ds:uri="http://purl.org/dc/elements/1.1/"/>
    <ds:schemaRef ds:uri="http://schemas.microsoft.com/office/2006/documentManagement/types"/>
    <ds:schemaRef ds:uri="http://www.w3.org/XML/1998/namespace"/>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862FC231-37E0-4841-AE79-56BCCA3628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1801</TotalTime>
  <Words>1241</Words>
  <Application>Microsoft Macintosh PowerPoint</Application>
  <PresentationFormat>Bildspel på skärmen (4:3)</PresentationFormat>
  <Paragraphs>173</Paragraphs>
  <Slides>28</Slides>
  <Notes>23</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28</vt:i4>
      </vt:variant>
    </vt:vector>
  </HeadingPairs>
  <TitlesOfParts>
    <vt:vector size="34" baseType="lpstr">
      <vt:lpstr>Arial</vt:lpstr>
      <vt:lpstr>Calibri</vt:lpstr>
      <vt:lpstr>Calibri Light</vt:lpstr>
      <vt:lpstr>Symbol</vt:lpstr>
      <vt:lpstr>Office-tema</vt:lpstr>
      <vt:lpstr>Anpassad formgivning</vt:lpstr>
      <vt:lpstr>Mistra Sport &amp; Outdoors</vt:lpstr>
      <vt:lpstr>Mistra Sport &amp; Outdoors</vt:lpstr>
      <vt:lpstr>Utlysningen </vt:lpstr>
      <vt:lpstr>Mistra som finansiär</vt:lpstr>
      <vt:lpstr>Finansiering</vt:lpstr>
      <vt:lpstr>Sex forskningsteman</vt:lpstr>
      <vt:lpstr>Kunskap och omvandling   </vt:lpstr>
      <vt:lpstr>Hållbara transportlösningar   </vt:lpstr>
      <vt:lpstr>Hållbar användning av mark och vatten   </vt:lpstr>
      <vt:lpstr>Material och hållbar utrustning   </vt:lpstr>
      <vt:lpstr>Hållbara evenemang   </vt:lpstr>
      <vt:lpstr>Beteenden, styrmedel och utveckling  </vt:lpstr>
      <vt:lpstr>Långsiktiga mål (2028)</vt:lpstr>
      <vt:lpstr>Background paper </vt:lpstr>
      <vt:lpstr>Environmental impacts </vt:lpstr>
      <vt:lpstr>PowerPoint-presentation</vt:lpstr>
      <vt:lpstr>PowerPoint-presentation</vt:lpstr>
      <vt:lpstr>Nätverk av forskare</vt:lpstr>
      <vt:lpstr>Samverkan och partners</vt:lpstr>
      <vt:lpstr>Forskare</vt:lpstr>
      <vt:lpstr>Kommunikationsarbetet</vt:lpstr>
      <vt:lpstr>Vårt arbetssätt</vt:lpstr>
      <vt:lpstr>Identifierar utmaningar</vt:lpstr>
      <vt:lpstr>Skapa kunskap och lösningar tillsammans </vt:lpstr>
      <vt:lpstr>Samverkan</vt:lpstr>
      <vt:lpstr>Hur ser deltagandet ut?</vt:lpstr>
      <vt:lpstr>Datum framåt</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Mistra Sport and Outdoors</dc:title>
  <dc:creator>Eliasson, Matilda</dc:creator>
  <cp:lastModifiedBy>Eliasson, Matilda</cp:lastModifiedBy>
  <cp:revision>135</cp:revision>
  <cp:lastPrinted>2015-05-26T13:42:18Z</cp:lastPrinted>
  <dcterms:created xsi:type="dcterms:W3CDTF">2020-02-10T10:34:03Z</dcterms:created>
  <dcterms:modified xsi:type="dcterms:W3CDTF">2020-04-15T12:44:27Z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0x010100B73BA75828C6B04A98761A62E7963F7C</vt:lpwstr>
  </property>
</Properties>
</file>