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41"/>
  </p:notesMasterIdLst>
  <p:sldIdLst>
    <p:sldId id="277" r:id="rId6"/>
    <p:sldId id="320" r:id="rId7"/>
    <p:sldId id="318" r:id="rId8"/>
    <p:sldId id="321" r:id="rId9"/>
    <p:sldId id="319" r:id="rId10"/>
    <p:sldId id="396" r:id="rId11"/>
    <p:sldId id="413" r:id="rId12"/>
    <p:sldId id="394" r:id="rId13"/>
    <p:sldId id="414" r:id="rId14"/>
    <p:sldId id="397" r:id="rId15"/>
    <p:sldId id="398" r:id="rId16"/>
    <p:sldId id="399" r:id="rId17"/>
    <p:sldId id="400" r:id="rId18"/>
    <p:sldId id="415" r:id="rId19"/>
    <p:sldId id="401" r:id="rId20"/>
    <p:sldId id="416" r:id="rId21"/>
    <p:sldId id="402" r:id="rId22"/>
    <p:sldId id="403" r:id="rId23"/>
    <p:sldId id="417" r:id="rId24"/>
    <p:sldId id="404" r:id="rId25"/>
    <p:sldId id="418" r:id="rId26"/>
    <p:sldId id="405" r:id="rId27"/>
    <p:sldId id="419" r:id="rId28"/>
    <p:sldId id="406" r:id="rId29"/>
    <p:sldId id="420" r:id="rId30"/>
    <p:sldId id="407" r:id="rId31"/>
    <p:sldId id="412" r:id="rId32"/>
    <p:sldId id="408" r:id="rId33"/>
    <p:sldId id="409" r:id="rId34"/>
    <p:sldId id="410" r:id="rId35"/>
    <p:sldId id="422" r:id="rId36"/>
    <p:sldId id="411" r:id="rId37"/>
    <p:sldId id="421" r:id="rId38"/>
    <p:sldId id="395" r:id="rId39"/>
    <p:sldId id="388" r:id="rId4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612"/>
    <a:srgbClr val="2D4C34"/>
    <a:srgbClr val="D1EDBE"/>
    <a:srgbClr val="2C4B34"/>
    <a:srgbClr val="274331"/>
    <a:srgbClr val="407700"/>
    <a:srgbClr val="00774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7E2FE3-60A7-406B-BB21-A9B5298C2629}" v="79" dt="2020-11-05T09:46:37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3" autoAdjust="0"/>
    <p:restoredTop sz="95226" autoAdjust="0"/>
  </p:normalViewPr>
  <p:slideViewPr>
    <p:cSldViewPr snapToGrid="0">
      <p:cViewPr varScale="1">
        <p:scale>
          <a:sx n="59" d="100"/>
          <a:sy n="59" d="100"/>
        </p:scale>
        <p:origin x="14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modig, Christina" userId="77e44319-15c4-4d60-8aff-7f9853b6e589" providerId="ADAL" clId="{9C7E2FE3-60A7-406B-BB21-A9B5298C2629}"/>
    <pc:docChg chg="custSel addSld modSld sldOrd">
      <pc:chgData name="Frimodig, Christina" userId="77e44319-15c4-4d60-8aff-7f9853b6e589" providerId="ADAL" clId="{9C7E2FE3-60A7-406B-BB21-A9B5298C2629}" dt="2020-11-05T09:48:04.174" v="3223" actId="20577"/>
      <pc:docMkLst>
        <pc:docMk/>
      </pc:docMkLst>
      <pc:sldChg chg="modSp">
        <pc:chgData name="Frimodig, Christina" userId="77e44319-15c4-4d60-8aff-7f9853b6e589" providerId="ADAL" clId="{9C7E2FE3-60A7-406B-BB21-A9B5298C2629}" dt="2020-11-05T09:42:00.946" v="3217" actId="5793"/>
        <pc:sldMkLst>
          <pc:docMk/>
          <pc:sldMk cId="2802700402" sldId="318"/>
        </pc:sldMkLst>
        <pc:spChg chg="mod">
          <ac:chgData name="Frimodig, Christina" userId="77e44319-15c4-4d60-8aff-7f9853b6e589" providerId="ADAL" clId="{9C7E2FE3-60A7-406B-BB21-A9B5298C2629}" dt="2020-11-05T09:42:00.946" v="3217" actId="5793"/>
          <ac:spMkLst>
            <pc:docMk/>
            <pc:sldMk cId="2802700402" sldId="318"/>
            <ac:spMk id="3" creationId="{9C75AB88-299E-4EBF-83B4-8A8A2AEDD951}"/>
          </ac:spMkLst>
        </pc:spChg>
      </pc:sldChg>
      <pc:sldChg chg="modSp">
        <pc:chgData name="Frimodig, Christina" userId="77e44319-15c4-4d60-8aff-7f9853b6e589" providerId="ADAL" clId="{9C7E2FE3-60A7-406B-BB21-A9B5298C2629}" dt="2020-11-05T09:48:04.174" v="3223" actId="20577"/>
        <pc:sldMkLst>
          <pc:docMk/>
          <pc:sldMk cId="4116721262" sldId="388"/>
        </pc:sldMkLst>
        <pc:spChg chg="mod">
          <ac:chgData name="Frimodig, Christina" userId="77e44319-15c4-4d60-8aff-7f9853b6e589" providerId="ADAL" clId="{9C7E2FE3-60A7-406B-BB21-A9B5298C2629}" dt="2020-11-05T09:48:04.174" v="3223" actId="20577"/>
          <ac:spMkLst>
            <pc:docMk/>
            <pc:sldMk cId="4116721262" sldId="388"/>
            <ac:spMk id="3" creationId="{A6CEC6C3-7AE9-425A-9BAF-37B1641CCC9F}"/>
          </ac:spMkLst>
        </pc:spChg>
      </pc:sldChg>
      <pc:sldChg chg="modSp">
        <pc:chgData name="Frimodig, Christina" userId="77e44319-15c4-4d60-8aff-7f9853b6e589" providerId="ADAL" clId="{9C7E2FE3-60A7-406B-BB21-A9B5298C2629}" dt="2020-11-05T09:42:21.981" v="3219"/>
        <pc:sldMkLst>
          <pc:docMk/>
          <pc:sldMk cId="4052087333" sldId="397"/>
        </pc:sldMkLst>
        <pc:spChg chg="mod">
          <ac:chgData name="Frimodig, Christina" userId="77e44319-15c4-4d60-8aff-7f9853b6e589" providerId="ADAL" clId="{9C7E2FE3-60A7-406B-BB21-A9B5298C2629}" dt="2020-11-05T09:38:45.319" v="3118" actId="20577"/>
          <ac:spMkLst>
            <pc:docMk/>
            <pc:sldMk cId="4052087333" sldId="397"/>
            <ac:spMk id="2" creationId="{119F95E2-FEDE-45DA-9D4B-9E28EC2B002E}"/>
          </ac:spMkLst>
        </pc:spChg>
        <pc:spChg chg="mod">
          <ac:chgData name="Frimodig, Christina" userId="77e44319-15c4-4d60-8aff-7f9853b6e589" providerId="ADAL" clId="{9C7E2FE3-60A7-406B-BB21-A9B5298C2629}" dt="2020-11-05T09:42:21.981" v="3219"/>
          <ac:spMkLst>
            <pc:docMk/>
            <pc:sldMk cId="4052087333" sldId="397"/>
            <ac:spMk id="3" creationId="{C41A1962-01A9-43CF-83E8-FB1A09AE7989}"/>
          </ac:spMkLst>
        </pc:spChg>
      </pc:sldChg>
      <pc:sldChg chg="modSp modNotesTx">
        <pc:chgData name="Frimodig, Christina" userId="77e44319-15c4-4d60-8aff-7f9853b6e589" providerId="ADAL" clId="{9C7E2FE3-60A7-406B-BB21-A9B5298C2629}" dt="2020-11-05T09:47:26.110" v="3221" actId="20577"/>
        <pc:sldMkLst>
          <pc:docMk/>
          <pc:sldMk cId="3250898204" sldId="409"/>
        </pc:sldMkLst>
        <pc:spChg chg="mod">
          <ac:chgData name="Frimodig, Christina" userId="77e44319-15c4-4d60-8aff-7f9853b6e589" providerId="ADAL" clId="{9C7E2FE3-60A7-406B-BB21-A9B5298C2629}" dt="2020-11-05T09:47:26.110" v="3221" actId="20577"/>
          <ac:spMkLst>
            <pc:docMk/>
            <pc:sldMk cId="3250898204" sldId="409"/>
            <ac:spMk id="3" creationId="{5A6E9B41-C96A-4C7D-912B-C66F202195E4}"/>
          </ac:spMkLst>
        </pc:spChg>
      </pc:sldChg>
      <pc:sldChg chg="modSp add ord">
        <pc:chgData name="Frimodig, Christina" userId="77e44319-15c4-4d60-8aff-7f9853b6e589" providerId="ADAL" clId="{9C7E2FE3-60A7-406B-BB21-A9B5298C2629}" dt="2020-11-05T09:46:37.616" v="3220"/>
        <pc:sldMkLst>
          <pc:docMk/>
          <pc:sldMk cId="1581775073" sldId="412"/>
        </pc:sldMkLst>
        <pc:spChg chg="mod">
          <ac:chgData name="Frimodig, Christina" userId="77e44319-15c4-4d60-8aff-7f9853b6e589" providerId="ADAL" clId="{9C7E2FE3-60A7-406B-BB21-A9B5298C2629}" dt="2020-10-27T10:44:03.739" v="58" actId="20577"/>
          <ac:spMkLst>
            <pc:docMk/>
            <pc:sldMk cId="1581775073" sldId="412"/>
            <ac:spMk id="2" creationId="{CA86F13A-4C5C-43D5-8887-31844C4DDFB9}"/>
          </ac:spMkLst>
        </pc:spChg>
      </pc:sldChg>
      <pc:sldChg chg="addSp delSp modSp add">
        <pc:chgData name="Frimodig, Christina" userId="77e44319-15c4-4d60-8aff-7f9853b6e589" providerId="ADAL" clId="{9C7E2FE3-60A7-406B-BB21-A9B5298C2629}" dt="2020-10-27T10:49:41.384" v="328" actId="20577"/>
        <pc:sldMkLst>
          <pc:docMk/>
          <pc:sldMk cId="310729026" sldId="413"/>
        </pc:sldMkLst>
        <pc:spChg chg="del">
          <ac:chgData name="Frimodig, Christina" userId="77e44319-15c4-4d60-8aff-7f9853b6e589" providerId="ADAL" clId="{9C7E2FE3-60A7-406B-BB21-A9B5298C2629}" dt="2020-10-27T10:49:28.024" v="298" actId="478"/>
          <ac:spMkLst>
            <pc:docMk/>
            <pc:sldMk cId="310729026" sldId="413"/>
            <ac:spMk id="2" creationId="{ADE50E75-353E-4C76-924A-8CCC00980392}"/>
          </ac:spMkLst>
        </pc:spChg>
        <pc:spChg chg="mod">
          <ac:chgData name="Frimodig, Christina" userId="77e44319-15c4-4d60-8aff-7f9853b6e589" providerId="ADAL" clId="{9C7E2FE3-60A7-406B-BB21-A9B5298C2629}" dt="2020-10-27T10:49:12.835" v="289" actId="20577"/>
          <ac:spMkLst>
            <pc:docMk/>
            <pc:sldMk cId="310729026" sldId="413"/>
            <ac:spMk id="3" creationId="{D8F14B9B-0E89-447E-B83B-57A3A7ADAA4A}"/>
          </ac:spMkLst>
        </pc:spChg>
        <pc:spChg chg="add mod">
          <ac:chgData name="Frimodig, Christina" userId="77e44319-15c4-4d60-8aff-7f9853b6e589" providerId="ADAL" clId="{9C7E2FE3-60A7-406B-BB21-A9B5298C2629}" dt="2020-10-27T10:49:21.514" v="297" actId="20577"/>
          <ac:spMkLst>
            <pc:docMk/>
            <pc:sldMk cId="310729026" sldId="413"/>
            <ac:spMk id="5" creationId="{A25F88A0-6DB3-4EAF-ABA1-19724C799652}"/>
          </ac:spMkLst>
        </pc:spChg>
        <pc:spChg chg="add mod">
          <ac:chgData name="Frimodig, Christina" userId="77e44319-15c4-4d60-8aff-7f9853b6e589" providerId="ADAL" clId="{9C7E2FE3-60A7-406B-BB21-A9B5298C2629}" dt="2020-10-27T10:49:41.384" v="328" actId="20577"/>
          <ac:spMkLst>
            <pc:docMk/>
            <pc:sldMk cId="310729026" sldId="413"/>
            <ac:spMk id="6" creationId="{BE530583-04C6-43B8-8B2D-DA21536DEFF8}"/>
          </ac:spMkLst>
        </pc:spChg>
      </pc:sldChg>
      <pc:sldChg chg="addSp modSp add">
        <pc:chgData name="Frimodig, Christina" userId="77e44319-15c4-4d60-8aff-7f9853b6e589" providerId="ADAL" clId="{9C7E2FE3-60A7-406B-BB21-A9B5298C2629}" dt="2020-10-27T10:51:23.216" v="605" actId="20577"/>
        <pc:sldMkLst>
          <pc:docMk/>
          <pc:sldMk cId="3663316025" sldId="414"/>
        </pc:sldMkLst>
        <pc:spChg chg="mod">
          <ac:chgData name="Frimodig, Christina" userId="77e44319-15c4-4d60-8aff-7f9853b6e589" providerId="ADAL" clId="{9C7E2FE3-60A7-406B-BB21-A9B5298C2629}" dt="2020-10-27T10:51:23.216" v="605" actId="20577"/>
          <ac:spMkLst>
            <pc:docMk/>
            <pc:sldMk cId="3663316025" sldId="414"/>
            <ac:spMk id="3" creationId="{6EF60DEB-FF17-430D-9E46-6EE911265130}"/>
          </ac:spMkLst>
        </pc:spChg>
        <pc:spChg chg="add mod">
          <ac:chgData name="Frimodig, Christina" userId="77e44319-15c4-4d60-8aff-7f9853b6e589" providerId="ADAL" clId="{9C7E2FE3-60A7-406B-BB21-A9B5298C2629}" dt="2020-10-27T10:50:06.677" v="357" actId="20577"/>
          <ac:spMkLst>
            <pc:docMk/>
            <pc:sldMk cId="3663316025" sldId="414"/>
            <ac:spMk id="5" creationId="{96267F59-8491-4BAD-AD65-783D524DDCF5}"/>
          </ac:spMkLst>
        </pc:spChg>
      </pc:sldChg>
      <pc:sldChg chg="modSp add">
        <pc:chgData name="Frimodig, Christina" userId="77e44319-15c4-4d60-8aff-7f9853b6e589" providerId="ADAL" clId="{9C7E2FE3-60A7-406B-BB21-A9B5298C2629}" dt="2020-10-27T10:52:21.896" v="737" actId="20577"/>
        <pc:sldMkLst>
          <pc:docMk/>
          <pc:sldMk cId="1938463967" sldId="415"/>
        </pc:sldMkLst>
        <pc:spChg chg="mod">
          <ac:chgData name="Frimodig, Christina" userId="77e44319-15c4-4d60-8aff-7f9853b6e589" providerId="ADAL" clId="{9C7E2FE3-60A7-406B-BB21-A9B5298C2629}" dt="2020-10-27T10:51:50.999" v="624" actId="20577"/>
          <ac:spMkLst>
            <pc:docMk/>
            <pc:sldMk cId="1938463967" sldId="415"/>
            <ac:spMk id="2" creationId="{D767CFFD-8700-4E76-AB1C-58E3089D99F0}"/>
          </ac:spMkLst>
        </pc:spChg>
        <pc:spChg chg="mod">
          <ac:chgData name="Frimodig, Christina" userId="77e44319-15c4-4d60-8aff-7f9853b6e589" providerId="ADAL" clId="{9C7E2FE3-60A7-406B-BB21-A9B5298C2629}" dt="2020-10-27T10:52:21.896" v="737" actId="20577"/>
          <ac:spMkLst>
            <pc:docMk/>
            <pc:sldMk cId="1938463967" sldId="415"/>
            <ac:spMk id="3" creationId="{2351E965-D936-43E6-AF15-DFF1770E6A8C}"/>
          </ac:spMkLst>
        </pc:spChg>
      </pc:sldChg>
      <pc:sldChg chg="modSp add">
        <pc:chgData name="Frimodig, Christina" userId="77e44319-15c4-4d60-8aff-7f9853b6e589" providerId="ADAL" clId="{9C7E2FE3-60A7-406B-BB21-A9B5298C2629}" dt="2020-10-27T10:53:57.143" v="1010" actId="20577"/>
        <pc:sldMkLst>
          <pc:docMk/>
          <pc:sldMk cId="1765232304" sldId="416"/>
        </pc:sldMkLst>
        <pc:spChg chg="mod">
          <ac:chgData name="Frimodig, Christina" userId="77e44319-15c4-4d60-8aff-7f9853b6e589" providerId="ADAL" clId="{9C7E2FE3-60A7-406B-BB21-A9B5298C2629}" dt="2020-10-27T10:52:31.947" v="756" actId="20577"/>
          <ac:spMkLst>
            <pc:docMk/>
            <pc:sldMk cId="1765232304" sldId="416"/>
            <ac:spMk id="2" creationId="{D28DC24F-9A83-40A5-8C81-B385465CC70B}"/>
          </ac:spMkLst>
        </pc:spChg>
        <pc:spChg chg="mod">
          <ac:chgData name="Frimodig, Christina" userId="77e44319-15c4-4d60-8aff-7f9853b6e589" providerId="ADAL" clId="{9C7E2FE3-60A7-406B-BB21-A9B5298C2629}" dt="2020-10-27T10:53:57.143" v="1010" actId="20577"/>
          <ac:spMkLst>
            <pc:docMk/>
            <pc:sldMk cId="1765232304" sldId="416"/>
            <ac:spMk id="3" creationId="{B78B8437-F052-4843-85AA-0D22C6181199}"/>
          </ac:spMkLst>
        </pc:spChg>
      </pc:sldChg>
      <pc:sldChg chg="modSp add ord">
        <pc:chgData name="Frimodig, Christina" userId="77e44319-15c4-4d60-8aff-7f9853b6e589" providerId="ADAL" clId="{9C7E2FE3-60A7-406B-BB21-A9B5298C2629}" dt="2020-10-27T10:57:54.396" v="1631"/>
        <pc:sldMkLst>
          <pc:docMk/>
          <pc:sldMk cId="3970179137" sldId="417"/>
        </pc:sldMkLst>
        <pc:spChg chg="mod">
          <ac:chgData name="Frimodig, Christina" userId="77e44319-15c4-4d60-8aff-7f9853b6e589" providerId="ADAL" clId="{9C7E2FE3-60A7-406B-BB21-A9B5298C2629}" dt="2020-10-27T10:54:09.224" v="1029" actId="20577"/>
          <ac:spMkLst>
            <pc:docMk/>
            <pc:sldMk cId="3970179137" sldId="417"/>
            <ac:spMk id="2" creationId="{2C344D8D-EBF0-40C3-A350-FDAE7C856589}"/>
          </ac:spMkLst>
        </pc:spChg>
        <pc:spChg chg="mod">
          <ac:chgData name="Frimodig, Christina" userId="77e44319-15c4-4d60-8aff-7f9853b6e589" providerId="ADAL" clId="{9C7E2FE3-60A7-406B-BB21-A9B5298C2629}" dt="2020-10-27T10:57:34.193" v="1630" actId="113"/>
          <ac:spMkLst>
            <pc:docMk/>
            <pc:sldMk cId="3970179137" sldId="417"/>
            <ac:spMk id="3" creationId="{D8DDC7A0-884A-4143-9A52-80CE3D6D7AA3}"/>
          </ac:spMkLst>
        </pc:spChg>
      </pc:sldChg>
      <pc:sldChg chg="modSp add">
        <pc:chgData name="Frimodig, Christina" userId="77e44319-15c4-4d60-8aff-7f9853b6e589" providerId="ADAL" clId="{9C7E2FE3-60A7-406B-BB21-A9B5298C2629}" dt="2020-10-27T11:59:41.785" v="2002" actId="20577"/>
        <pc:sldMkLst>
          <pc:docMk/>
          <pc:sldMk cId="277979927" sldId="418"/>
        </pc:sldMkLst>
        <pc:spChg chg="mod">
          <ac:chgData name="Frimodig, Christina" userId="77e44319-15c4-4d60-8aff-7f9853b6e589" providerId="ADAL" clId="{9C7E2FE3-60A7-406B-BB21-A9B5298C2629}" dt="2020-10-27T11:59:26.772" v="1971" actId="20577"/>
          <ac:spMkLst>
            <pc:docMk/>
            <pc:sldMk cId="277979927" sldId="418"/>
            <ac:spMk id="2" creationId="{137855EC-2363-41A5-AA3A-CCACE2178125}"/>
          </ac:spMkLst>
        </pc:spChg>
        <pc:spChg chg="mod">
          <ac:chgData name="Frimodig, Christina" userId="77e44319-15c4-4d60-8aff-7f9853b6e589" providerId="ADAL" clId="{9C7E2FE3-60A7-406B-BB21-A9B5298C2629}" dt="2020-10-27T11:59:41.785" v="2002" actId="20577"/>
          <ac:spMkLst>
            <pc:docMk/>
            <pc:sldMk cId="277979927" sldId="418"/>
            <ac:spMk id="3" creationId="{20C23F3B-E925-41FE-BEC2-02768D7BDB29}"/>
          </ac:spMkLst>
        </pc:spChg>
      </pc:sldChg>
      <pc:sldChg chg="modSp add">
        <pc:chgData name="Frimodig, Christina" userId="77e44319-15c4-4d60-8aff-7f9853b6e589" providerId="ADAL" clId="{9C7E2FE3-60A7-406B-BB21-A9B5298C2629}" dt="2020-10-27T12:00:59.232" v="2210" actId="20577"/>
        <pc:sldMkLst>
          <pc:docMk/>
          <pc:sldMk cId="635690338" sldId="419"/>
        </pc:sldMkLst>
        <pc:spChg chg="mod">
          <ac:chgData name="Frimodig, Christina" userId="77e44319-15c4-4d60-8aff-7f9853b6e589" providerId="ADAL" clId="{9C7E2FE3-60A7-406B-BB21-A9B5298C2629}" dt="2020-10-27T11:59:21.677" v="1953" actId="20577"/>
          <ac:spMkLst>
            <pc:docMk/>
            <pc:sldMk cId="635690338" sldId="419"/>
            <ac:spMk id="2" creationId="{C11B9E88-7E20-43F5-A1FC-B59C91F41379}"/>
          </ac:spMkLst>
        </pc:spChg>
        <pc:spChg chg="mod">
          <ac:chgData name="Frimodig, Christina" userId="77e44319-15c4-4d60-8aff-7f9853b6e589" providerId="ADAL" clId="{9C7E2FE3-60A7-406B-BB21-A9B5298C2629}" dt="2020-10-27T12:00:59.232" v="2210" actId="20577"/>
          <ac:spMkLst>
            <pc:docMk/>
            <pc:sldMk cId="635690338" sldId="419"/>
            <ac:spMk id="3" creationId="{6CBED788-AFA9-4318-AA8F-7DB7A8F2B76B}"/>
          </ac:spMkLst>
        </pc:spChg>
      </pc:sldChg>
      <pc:sldChg chg="modSp add">
        <pc:chgData name="Frimodig, Christina" userId="77e44319-15c4-4d60-8aff-7f9853b6e589" providerId="ADAL" clId="{9C7E2FE3-60A7-406B-BB21-A9B5298C2629}" dt="2020-10-27T12:39:50.279" v="2391" actId="20577"/>
        <pc:sldMkLst>
          <pc:docMk/>
          <pc:sldMk cId="3055535889" sldId="420"/>
        </pc:sldMkLst>
        <pc:spChg chg="mod">
          <ac:chgData name="Frimodig, Christina" userId="77e44319-15c4-4d60-8aff-7f9853b6e589" providerId="ADAL" clId="{9C7E2FE3-60A7-406B-BB21-A9B5298C2629}" dt="2020-10-27T12:39:07.601" v="2233" actId="20577"/>
          <ac:spMkLst>
            <pc:docMk/>
            <pc:sldMk cId="3055535889" sldId="420"/>
            <ac:spMk id="2" creationId="{51D29A33-7362-48E2-B4B6-0FD556823DBE}"/>
          </ac:spMkLst>
        </pc:spChg>
        <pc:spChg chg="mod">
          <ac:chgData name="Frimodig, Christina" userId="77e44319-15c4-4d60-8aff-7f9853b6e589" providerId="ADAL" clId="{9C7E2FE3-60A7-406B-BB21-A9B5298C2629}" dt="2020-10-27T12:39:50.279" v="2391" actId="20577"/>
          <ac:spMkLst>
            <pc:docMk/>
            <pc:sldMk cId="3055535889" sldId="420"/>
            <ac:spMk id="3" creationId="{BDAB5C96-FEEA-445D-A36A-1638DDD8AC82}"/>
          </ac:spMkLst>
        </pc:spChg>
      </pc:sldChg>
      <pc:sldChg chg="modSp add">
        <pc:chgData name="Frimodig, Christina" userId="77e44319-15c4-4d60-8aff-7f9853b6e589" providerId="ADAL" clId="{9C7E2FE3-60A7-406B-BB21-A9B5298C2629}" dt="2020-10-27T12:41:52.869" v="2716" actId="20577"/>
        <pc:sldMkLst>
          <pc:docMk/>
          <pc:sldMk cId="1942549623" sldId="421"/>
        </pc:sldMkLst>
        <pc:spChg chg="mod">
          <ac:chgData name="Frimodig, Christina" userId="77e44319-15c4-4d60-8aff-7f9853b6e589" providerId="ADAL" clId="{9C7E2FE3-60A7-406B-BB21-A9B5298C2629}" dt="2020-10-27T12:40:34.035" v="2415" actId="20577"/>
          <ac:spMkLst>
            <pc:docMk/>
            <pc:sldMk cId="1942549623" sldId="421"/>
            <ac:spMk id="2" creationId="{01A6D6CE-A0BF-401C-A8EC-3858D2B92871}"/>
          </ac:spMkLst>
        </pc:spChg>
        <pc:spChg chg="mod">
          <ac:chgData name="Frimodig, Christina" userId="77e44319-15c4-4d60-8aff-7f9853b6e589" providerId="ADAL" clId="{9C7E2FE3-60A7-406B-BB21-A9B5298C2629}" dt="2020-10-27T12:41:52.869" v="2716" actId="20577"/>
          <ac:spMkLst>
            <pc:docMk/>
            <pc:sldMk cId="1942549623" sldId="421"/>
            <ac:spMk id="3" creationId="{43D8E220-BFC4-4114-89FC-36D4437D6D54}"/>
          </ac:spMkLst>
        </pc:spChg>
      </pc:sldChg>
      <pc:sldChg chg="modSp add">
        <pc:chgData name="Frimodig, Christina" userId="77e44319-15c4-4d60-8aff-7f9853b6e589" providerId="ADAL" clId="{9C7E2FE3-60A7-406B-BB21-A9B5298C2629}" dt="2020-10-27T12:42:26.760" v="2836" actId="20577"/>
        <pc:sldMkLst>
          <pc:docMk/>
          <pc:sldMk cId="793049833" sldId="422"/>
        </pc:sldMkLst>
        <pc:spChg chg="mod">
          <ac:chgData name="Frimodig, Christina" userId="77e44319-15c4-4d60-8aff-7f9853b6e589" providerId="ADAL" clId="{9C7E2FE3-60A7-406B-BB21-A9B5298C2629}" dt="2020-10-27T12:42:07.069" v="2737" actId="20577"/>
          <ac:spMkLst>
            <pc:docMk/>
            <pc:sldMk cId="793049833" sldId="422"/>
            <ac:spMk id="2" creationId="{66637E9F-886F-4F88-9E34-20F44E9441DF}"/>
          </ac:spMkLst>
        </pc:spChg>
        <pc:spChg chg="mod">
          <ac:chgData name="Frimodig, Christina" userId="77e44319-15c4-4d60-8aff-7f9853b6e589" providerId="ADAL" clId="{9C7E2FE3-60A7-406B-BB21-A9B5298C2629}" dt="2020-10-27T12:42:26.760" v="2836" actId="20577"/>
          <ac:spMkLst>
            <pc:docMk/>
            <pc:sldMk cId="793049833" sldId="422"/>
            <ac:spMk id="3" creationId="{4DC45600-09C9-4BAB-8D63-C2C084BF4660}"/>
          </ac:spMkLst>
        </pc:spChg>
      </pc:sldChg>
    </pc:docChg>
  </pc:docChgLst>
  <pc:docChgLst>
    <pc:chgData name="Frimodig, Christina" userId="77e44319-15c4-4d60-8aff-7f9853b6e589" providerId="ADAL" clId="{8AE31631-4A8E-4B16-BCEE-8221E1537784}"/>
    <pc:docChg chg="undo custSel addSld delSld modSld">
      <pc:chgData name="Frimodig, Christina" userId="77e44319-15c4-4d60-8aff-7f9853b6e589" providerId="ADAL" clId="{8AE31631-4A8E-4B16-BCEE-8221E1537784}" dt="2020-10-26T07:08:49.393" v="1487" actId="20577"/>
      <pc:docMkLst>
        <pc:docMk/>
      </pc:docMkLst>
      <pc:sldChg chg="addSp modSp">
        <pc:chgData name="Frimodig, Christina" userId="77e44319-15c4-4d60-8aff-7f9853b6e589" providerId="ADAL" clId="{8AE31631-4A8E-4B16-BCEE-8221E1537784}" dt="2020-10-26T06:14:53.184" v="234" actId="1076"/>
        <pc:sldMkLst>
          <pc:docMk/>
          <pc:sldMk cId="3248918439" sldId="319"/>
        </pc:sldMkLst>
        <pc:spChg chg="mod">
          <ac:chgData name="Frimodig, Christina" userId="77e44319-15c4-4d60-8aff-7f9853b6e589" providerId="ADAL" clId="{8AE31631-4A8E-4B16-BCEE-8221E1537784}" dt="2020-10-26T06:14:31.045" v="173" actId="20577"/>
          <ac:spMkLst>
            <pc:docMk/>
            <pc:sldMk cId="3248918439" sldId="319"/>
            <ac:spMk id="2" creationId="{59206891-FB9D-4298-A456-525AB1EDD337}"/>
          </ac:spMkLst>
        </pc:spChg>
        <pc:spChg chg="add mod">
          <ac:chgData name="Frimodig, Christina" userId="77e44319-15c4-4d60-8aff-7f9853b6e589" providerId="ADAL" clId="{8AE31631-4A8E-4B16-BCEE-8221E1537784}" dt="2020-10-26T06:14:53.184" v="234" actId="1076"/>
          <ac:spMkLst>
            <pc:docMk/>
            <pc:sldMk cId="3248918439" sldId="319"/>
            <ac:spMk id="3" creationId="{96769C9F-309A-4B77-A66D-1E2676F2BAAE}"/>
          </ac:spMkLst>
        </pc:spChg>
      </pc:sldChg>
      <pc:sldChg chg="modSp">
        <pc:chgData name="Frimodig, Christina" userId="77e44319-15c4-4d60-8aff-7f9853b6e589" providerId="ADAL" clId="{8AE31631-4A8E-4B16-BCEE-8221E1537784}" dt="2020-10-26T06:09:05.434" v="0"/>
        <pc:sldMkLst>
          <pc:docMk/>
          <pc:sldMk cId="3721841785" sldId="320"/>
        </pc:sldMkLst>
        <pc:spChg chg="mod">
          <ac:chgData name="Frimodig, Christina" userId="77e44319-15c4-4d60-8aff-7f9853b6e589" providerId="ADAL" clId="{8AE31631-4A8E-4B16-BCEE-8221E1537784}" dt="2020-10-26T06:09:05.434" v="0"/>
          <ac:spMkLst>
            <pc:docMk/>
            <pc:sldMk cId="3721841785" sldId="320"/>
            <ac:spMk id="3" creationId="{AE296243-7B89-409B-8E0D-316C97CD3BE7}"/>
          </ac:spMkLst>
        </pc:spChg>
      </pc:sldChg>
      <pc:sldChg chg="delSp modSp">
        <pc:chgData name="Frimodig, Christina" userId="77e44319-15c4-4d60-8aff-7f9853b6e589" providerId="ADAL" clId="{8AE31631-4A8E-4B16-BCEE-8221E1537784}" dt="2020-10-26T06:14:01.315" v="169" actId="113"/>
        <pc:sldMkLst>
          <pc:docMk/>
          <pc:sldMk cId="1945954299" sldId="321"/>
        </pc:sldMkLst>
        <pc:spChg chg="mod">
          <ac:chgData name="Frimodig, Christina" userId="77e44319-15c4-4d60-8aff-7f9853b6e589" providerId="ADAL" clId="{8AE31631-4A8E-4B16-BCEE-8221E1537784}" dt="2020-10-26T06:14:01.315" v="169" actId="113"/>
          <ac:spMkLst>
            <pc:docMk/>
            <pc:sldMk cId="1945954299" sldId="321"/>
            <ac:spMk id="3" creationId="{9C5B0641-FD51-4B88-A7E0-81B1B4B1B197}"/>
          </ac:spMkLst>
        </pc:spChg>
        <pc:spChg chg="del">
          <ac:chgData name="Frimodig, Christina" userId="77e44319-15c4-4d60-8aff-7f9853b6e589" providerId="ADAL" clId="{8AE31631-4A8E-4B16-BCEE-8221E1537784}" dt="2020-10-26T06:11:43.120" v="123" actId="478"/>
          <ac:spMkLst>
            <pc:docMk/>
            <pc:sldMk cId="1945954299" sldId="321"/>
            <ac:spMk id="8" creationId="{F967FA44-466F-4405-B335-1E3CC7312E2A}"/>
          </ac:spMkLst>
        </pc:spChg>
        <pc:spChg chg="del">
          <ac:chgData name="Frimodig, Christina" userId="77e44319-15c4-4d60-8aff-7f9853b6e589" providerId="ADAL" clId="{8AE31631-4A8E-4B16-BCEE-8221E1537784}" dt="2020-10-26T06:13:12.644" v="152" actId="478"/>
          <ac:spMkLst>
            <pc:docMk/>
            <pc:sldMk cId="1945954299" sldId="321"/>
            <ac:spMk id="10" creationId="{4321EC77-DABF-4B51-B12F-12A0F6D1AEDD}"/>
          </ac:spMkLst>
        </pc:spChg>
        <pc:spChg chg="del">
          <ac:chgData name="Frimodig, Christina" userId="77e44319-15c4-4d60-8aff-7f9853b6e589" providerId="ADAL" clId="{8AE31631-4A8E-4B16-BCEE-8221E1537784}" dt="2020-10-26T06:13:14.794" v="153" actId="478"/>
          <ac:spMkLst>
            <pc:docMk/>
            <pc:sldMk cId="1945954299" sldId="321"/>
            <ac:spMk id="12" creationId="{152E7D04-7A45-429C-B87B-C886C2E672B8}"/>
          </ac:spMkLst>
        </pc:spChg>
      </pc:sldChg>
      <pc:sldChg chg="del">
        <pc:chgData name="Frimodig, Christina" userId="77e44319-15c4-4d60-8aff-7f9853b6e589" providerId="ADAL" clId="{8AE31631-4A8E-4B16-BCEE-8221E1537784}" dt="2020-10-26T06:53:40.960" v="1472" actId="2696"/>
        <pc:sldMkLst>
          <pc:docMk/>
          <pc:sldMk cId="3575081873" sldId="376"/>
        </pc:sldMkLst>
      </pc:sldChg>
      <pc:sldChg chg="del">
        <pc:chgData name="Frimodig, Christina" userId="77e44319-15c4-4d60-8aff-7f9853b6e589" providerId="ADAL" clId="{8AE31631-4A8E-4B16-BCEE-8221E1537784}" dt="2020-10-26T06:53:40.965" v="1473" actId="2696"/>
        <pc:sldMkLst>
          <pc:docMk/>
          <pc:sldMk cId="1917784922" sldId="377"/>
        </pc:sldMkLst>
      </pc:sldChg>
      <pc:sldChg chg="del">
        <pc:chgData name="Frimodig, Christina" userId="77e44319-15c4-4d60-8aff-7f9853b6e589" providerId="ADAL" clId="{8AE31631-4A8E-4B16-BCEE-8221E1537784}" dt="2020-10-26T06:53:40.966" v="1474" actId="2696"/>
        <pc:sldMkLst>
          <pc:docMk/>
          <pc:sldMk cId="2714488005" sldId="378"/>
        </pc:sldMkLst>
      </pc:sldChg>
      <pc:sldChg chg="del">
        <pc:chgData name="Frimodig, Christina" userId="77e44319-15c4-4d60-8aff-7f9853b6e589" providerId="ADAL" clId="{8AE31631-4A8E-4B16-BCEE-8221E1537784}" dt="2020-10-26T06:53:40.952" v="1467" actId="2696"/>
        <pc:sldMkLst>
          <pc:docMk/>
          <pc:sldMk cId="2809081765" sldId="379"/>
        </pc:sldMkLst>
      </pc:sldChg>
      <pc:sldChg chg="del">
        <pc:chgData name="Frimodig, Christina" userId="77e44319-15c4-4d60-8aff-7f9853b6e589" providerId="ADAL" clId="{8AE31631-4A8E-4B16-BCEE-8221E1537784}" dt="2020-10-26T06:53:40.956" v="1468" actId="2696"/>
        <pc:sldMkLst>
          <pc:docMk/>
          <pc:sldMk cId="433099347" sldId="380"/>
        </pc:sldMkLst>
      </pc:sldChg>
      <pc:sldChg chg="del">
        <pc:chgData name="Frimodig, Christina" userId="77e44319-15c4-4d60-8aff-7f9853b6e589" providerId="ADAL" clId="{8AE31631-4A8E-4B16-BCEE-8221E1537784}" dt="2020-10-26T06:53:40.958" v="1469" actId="2696"/>
        <pc:sldMkLst>
          <pc:docMk/>
          <pc:sldMk cId="4231066549" sldId="381"/>
        </pc:sldMkLst>
      </pc:sldChg>
      <pc:sldChg chg="del">
        <pc:chgData name="Frimodig, Christina" userId="77e44319-15c4-4d60-8aff-7f9853b6e589" providerId="ADAL" clId="{8AE31631-4A8E-4B16-BCEE-8221E1537784}" dt="2020-10-26T06:53:40.959" v="1470" actId="2696"/>
        <pc:sldMkLst>
          <pc:docMk/>
          <pc:sldMk cId="78995064" sldId="382"/>
        </pc:sldMkLst>
      </pc:sldChg>
      <pc:sldChg chg="del">
        <pc:chgData name="Frimodig, Christina" userId="77e44319-15c4-4d60-8aff-7f9853b6e589" providerId="ADAL" clId="{8AE31631-4A8E-4B16-BCEE-8221E1537784}" dt="2020-10-26T06:53:40.960" v="1471" actId="2696"/>
        <pc:sldMkLst>
          <pc:docMk/>
          <pc:sldMk cId="345694742" sldId="383"/>
        </pc:sldMkLst>
      </pc:sldChg>
      <pc:sldChg chg="del">
        <pc:chgData name="Frimodig, Christina" userId="77e44319-15c4-4d60-8aff-7f9853b6e589" providerId="ADAL" clId="{8AE31631-4A8E-4B16-BCEE-8221E1537784}" dt="2020-10-26T06:53:40.972" v="1478" actId="2696"/>
        <pc:sldMkLst>
          <pc:docMk/>
          <pc:sldMk cId="755718072" sldId="384"/>
        </pc:sldMkLst>
      </pc:sldChg>
      <pc:sldChg chg="del">
        <pc:chgData name="Frimodig, Christina" userId="77e44319-15c4-4d60-8aff-7f9853b6e589" providerId="ADAL" clId="{8AE31631-4A8E-4B16-BCEE-8221E1537784}" dt="2020-10-26T06:53:40.952" v="1466" actId="2696"/>
        <pc:sldMkLst>
          <pc:docMk/>
          <pc:sldMk cId="2289089308" sldId="385"/>
        </pc:sldMkLst>
      </pc:sldChg>
      <pc:sldChg chg="del">
        <pc:chgData name="Frimodig, Christina" userId="77e44319-15c4-4d60-8aff-7f9853b6e589" providerId="ADAL" clId="{8AE31631-4A8E-4B16-BCEE-8221E1537784}" dt="2020-10-26T06:53:40.969" v="1476" actId="2696"/>
        <pc:sldMkLst>
          <pc:docMk/>
          <pc:sldMk cId="41912260" sldId="386"/>
        </pc:sldMkLst>
      </pc:sldChg>
      <pc:sldChg chg="del">
        <pc:chgData name="Frimodig, Christina" userId="77e44319-15c4-4d60-8aff-7f9853b6e589" providerId="ADAL" clId="{8AE31631-4A8E-4B16-BCEE-8221E1537784}" dt="2020-10-26T06:53:19.173" v="1464" actId="2696"/>
        <pc:sldMkLst>
          <pc:docMk/>
          <pc:sldMk cId="2374341016" sldId="387"/>
        </pc:sldMkLst>
      </pc:sldChg>
      <pc:sldChg chg="modSp">
        <pc:chgData name="Frimodig, Christina" userId="77e44319-15c4-4d60-8aff-7f9853b6e589" providerId="ADAL" clId="{8AE31631-4A8E-4B16-BCEE-8221E1537784}" dt="2020-10-26T06:52:41.455" v="1436" actId="20577"/>
        <pc:sldMkLst>
          <pc:docMk/>
          <pc:sldMk cId="4116721262" sldId="388"/>
        </pc:sldMkLst>
        <pc:spChg chg="mod">
          <ac:chgData name="Frimodig, Christina" userId="77e44319-15c4-4d60-8aff-7f9853b6e589" providerId="ADAL" clId="{8AE31631-4A8E-4B16-BCEE-8221E1537784}" dt="2020-10-26T06:52:41.455" v="1436" actId="20577"/>
          <ac:spMkLst>
            <pc:docMk/>
            <pc:sldMk cId="4116721262" sldId="388"/>
            <ac:spMk id="3" creationId="{A6CEC6C3-7AE9-425A-9BAF-37B1641CCC9F}"/>
          </ac:spMkLst>
        </pc:spChg>
      </pc:sldChg>
      <pc:sldChg chg="del">
        <pc:chgData name="Frimodig, Christina" userId="77e44319-15c4-4d60-8aff-7f9853b6e589" providerId="ADAL" clId="{8AE31631-4A8E-4B16-BCEE-8221E1537784}" dt="2020-10-26T06:53:40.968" v="1475" actId="2696"/>
        <pc:sldMkLst>
          <pc:docMk/>
          <pc:sldMk cId="2870575478" sldId="390"/>
        </pc:sldMkLst>
      </pc:sldChg>
      <pc:sldChg chg="del">
        <pc:chgData name="Frimodig, Christina" userId="77e44319-15c4-4d60-8aff-7f9853b6e589" providerId="ADAL" clId="{8AE31631-4A8E-4B16-BCEE-8221E1537784}" dt="2020-10-26T06:53:40.971" v="1477" actId="2696"/>
        <pc:sldMkLst>
          <pc:docMk/>
          <pc:sldMk cId="2897835054" sldId="391"/>
        </pc:sldMkLst>
      </pc:sldChg>
      <pc:sldChg chg="del">
        <pc:chgData name="Frimodig, Christina" userId="77e44319-15c4-4d60-8aff-7f9853b6e589" providerId="ADAL" clId="{8AE31631-4A8E-4B16-BCEE-8221E1537784}" dt="2020-10-26T06:53:13.600" v="1463" actId="2696"/>
        <pc:sldMkLst>
          <pc:docMk/>
          <pc:sldMk cId="191614393" sldId="392"/>
        </pc:sldMkLst>
      </pc:sldChg>
      <pc:sldChg chg="del">
        <pc:chgData name="Frimodig, Christina" userId="77e44319-15c4-4d60-8aff-7f9853b6e589" providerId="ADAL" clId="{8AE31631-4A8E-4B16-BCEE-8221E1537784}" dt="2020-10-26T06:53:25.188" v="1465" actId="2696"/>
        <pc:sldMkLst>
          <pc:docMk/>
          <pc:sldMk cId="1413768371" sldId="393"/>
        </pc:sldMkLst>
      </pc:sldChg>
      <pc:sldChg chg="modSp">
        <pc:chgData name="Frimodig, Christina" userId="77e44319-15c4-4d60-8aff-7f9853b6e589" providerId="ADAL" clId="{8AE31631-4A8E-4B16-BCEE-8221E1537784}" dt="2020-10-26T06:19:28.480" v="419" actId="1076"/>
        <pc:sldMkLst>
          <pc:docMk/>
          <pc:sldMk cId="1410808447" sldId="394"/>
        </pc:sldMkLst>
        <pc:spChg chg="mod">
          <ac:chgData name="Frimodig, Christina" userId="77e44319-15c4-4d60-8aff-7f9853b6e589" providerId="ADAL" clId="{8AE31631-4A8E-4B16-BCEE-8221E1537784}" dt="2020-10-26T06:16:39.739" v="272" actId="1076"/>
          <ac:spMkLst>
            <pc:docMk/>
            <pc:sldMk cId="1410808447" sldId="394"/>
            <ac:spMk id="2" creationId="{D7642B86-85FC-4CE9-B918-564548CF43E7}"/>
          </ac:spMkLst>
        </pc:spChg>
        <pc:spChg chg="mod">
          <ac:chgData name="Frimodig, Christina" userId="77e44319-15c4-4d60-8aff-7f9853b6e589" providerId="ADAL" clId="{8AE31631-4A8E-4B16-BCEE-8221E1537784}" dt="2020-10-26T06:19:28.480" v="419" actId="1076"/>
          <ac:spMkLst>
            <pc:docMk/>
            <pc:sldMk cId="1410808447" sldId="394"/>
            <ac:spMk id="3" creationId="{F4F3E2BF-8497-440F-9042-87BD2C315218}"/>
          </ac:spMkLst>
        </pc:spChg>
      </pc:sldChg>
      <pc:sldChg chg="modSp">
        <pc:chgData name="Frimodig, Christina" userId="77e44319-15c4-4d60-8aff-7f9853b6e589" providerId="ADAL" clId="{8AE31631-4A8E-4B16-BCEE-8221E1537784}" dt="2020-10-26T07:08:49.393" v="1487" actId="20577"/>
        <pc:sldMkLst>
          <pc:docMk/>
          <pc:sldMk cId="2894224513" sldId="395"/>
        </pc:sldMkLst>
        <pc:spChg chg="mod">
          <ac:chgData name="Frimodig, Christina" userId="77e44319-15c4-4d60-8aff-7f9853b6e589" providerId="ADAL" clId="{8AE31631-4A8E-4B16-BCEE-8221E1537784}" dt="2020-10-26T06:53:00.225" v="1447" actId="20577"/>
          <ac:spMkLst>
            <pc:docMk/>
            <pc:sldMk cId="2894224513" sldId="395"/>
            <ac:spMk id="2" creationId="{599AD8EB-9598-47FE-B515-9C9680C42F2A}"/>
          </ac:spMkLst>
        </pc:spChg>
        <pc:spChg chg="mod">
          <ac:chgData name="Frimodig, Christina" userId="77e44319-15c4-4d60-8aff-7f9853b6e589" providerId="ADAL" clId="{8AE31631-4A8E-4B16-BCEE-8221E1537784}" dt="2020-10-26T07:08:49.393" v="1487" actId="20577"/>
          <ac:spMkLst>
            <pc:docMk/>
            <pc:sldMk cId="2894224513" sldId="395"/>
            <ac:spMk id="3" creationId="{B94EDB95-ED97-4A79-B080-BCE48520A5A9}"/>
          </ac:spMkLst>
        </pc:spChg>
      </pc:sldChg>
      <pc:sldChg chg="modSp add">
        <pc:chgData name="Frimodig, Christina" userId="77e44319-15c4-4d60-8aff-7f9853b6e589" providerId="ADAL" clId="{8AE31631-4A8E-4B16-BCEE-8221E1537784}" dt="2020-10-26T06:37:51.331" v="711" actId="20577"/>
        <pc:sldMkLst>
          <pc:docMk/>
          <pc:sldMk cId="22171535" sldId="396"/>
        </pc:sldMkLst>
        <pc:spChg chg="mod">
          <ac:chgData name="Frimodig, Christina" userId="77e44319-15c4-4d60-8aff-7f9853b6e589" providerId="ADAL" clId="{8AE31631-4A8E-4B16-BCEE-8221E1537784}" dt="2020-10-26T06:18:40.651" v="416" actId="1076"/>
          <ac:spMkLst>
            <pc:docMk/>
            <pc:sldMk cId="22171535" sldId="396"/>
            <ac:spMk id="2" creationId="{1AD8FACF-55DB-4D73-AB76-B6E060148041}"/>
          </ac:spMkLst>
        </pc:spChg>
        <pc:spChg chg="mod">
          <ac:chgData name="Frimodig, Christina" userId="77e44319-15c4-4d60-8aff-7f9853b6e589" providerId="ADAL" clId="{8AE31631-4A8E-4B16-BCEE-8221E1537784}" dt="2020-10-26T06:37:51.331" v="711" actId="20577"/>
          <ac:spMkLst>
            <pc:docMk/>
            <pc:sldMk cId="22171535" sldId="396"/>
            <ac:spMk id="3" creationId="{8A5DF6E1-1ADC-4047-A400-ACAA5AC1289B}"/>
          </ac:spMkLst>
        </pc:spChg>
      </pc:sldChg>
      <pc:sldChg chg="modSp add">
        <pc:chgData name="Frimodig, Christina" userId="77e44319-15c4-4d60-8aff-7f9853b6e589" providerId="ADAL" clId="{8AE31631-4A8E-4B16-BCEE-8221E1537784}" dt="2020-10-26T06:19:50.883" v="456" actId="20577"/>
        <pc:sldMkLst>
          <pc:docMk/>
          <pc:sldMk cId="4052087333" sldId="397"/>
        </pc:sldMkLst>
        <pc:spChg chg="mod">
          <ac:chgData name="Frimodig, Christina" userId="77e44319-15c4-4d60-8aff-7f9853b6e589" providerId="ADAL" clId="{8AE31631-4A8E-4B16-BCEE-8221E1537784}" dt="2020-10-26T06:19:38.252" v="426" actId="20577"/>
          <ac:spMkLst>
            <pc:docMk/>
            <pc:sldMk cId="4052087333" sldId="397"/>
            <ac:spMk id="2" creationId="{119F95E2-FEDE-45DA-9D4B-9E28EC2B002E}"/>
          </ac:spMkLst>
        </pc:spChg>
        <pc:spChg chg="mod">
          <ac:chgData name="Frimodig, Christina" userId="77e44319-15c4-4d60-8aff-7f9853b6e589" providerId="ADAL" clId="{8AE31631-4A8E-4B16-BCEE-8221E1537784}" dt="2020-10-26T06:19:50.883" v="456" actId="20577"/>
          <ac:spMkLst>
            <pc:docMk/>
            <pc:sldMk cId="4052087333" sldId="397"/>
            <ac:spMk id="3" creationId="{C41A1962-01A9-43CF-83E8-FB1A09AE7989}"/>
          </ac:spMkLst>
        </pc:spChg>
      </pc:sldChg>
      <pc:sldChg chg="modSp add">
        <pc:chgData name="Frimodig, Christina" userId="77e44319-15c4-4d60-8aff-7f9853b6e589" providerId="ADAL" clId="{8AE31631-4A8E-4B16-BCEE-8221E1537784}" dt="2020-10-26T06:20:33.979" v="461" actId="20577"/>
        <pc:sldMkLst>
          <pc:docMk/>
          <pc:sldMk cId="116585258" sldId="398"/>
        </pc:sldMkLst>
        <pc:spChg chg="mod">
          <ac:chgData name="Frimodig, Christina" userId="77e44319-15c4-4d60-8aff-7f9853b6e589" providerId="ADAL" clId="{8AE31631-4A8E-4B16-BCEE-8221E1537784}" dt="2020-10-26T06:20:33.979" v="461" actId="20577"/>
          <ac:spMkLst>
            <pc:docMk/>
            <pc:sldMk cId="116585258" sldId="398"/>
            <ac:spMk id="2" creationId="{B5F8EA94-63ED-4283-AFAC-4BE687C2E54F}"/>
          </ac:spMkLst>
        </pc:spChg>
      </pc:sldChg>
      <pc:sldChg chg="modSp add">
        <pc:chgData name="Frimodig, Christina" userId="77e44319-15c4-4d60-8aff-7f9853b6e589" providerId="ADAL" clId="{8AE31631-4A8E-4B16-BCEE-8221E1537784}" dt="2020-10-26T06:22:37.014" v="514" actId="20577"/>
        <pc:sldMkLst>
          <pc:docMk/>
          <pc:sldMk cId="564169732" sldId="399"/>
        </pc:sldMkLst>
        <pc:spChg chg="mod">
          <ac:chgData name="Frimodig, Christina" userId="77e44319-15c4-4d60-8aff-7f9853b6e589" providerId="ADAL" clId="{8AE31631-4A8E-4B16-BCEE-8221E1537784}" dt="2020-10-26T06:22:37.014" v="514" actId="20577"/>
          <ac:spMkLst>
            <pc:docMk/>
            <pc:sldMk cId="564169732" sldId="399"/>
            <ac:spMk id="2" creationId="{54D92E22-60B3-4B4F-A352-F9FE10B5D358}"/>
          </ac:spMkLst>
        </pc:spChg>
        <pc:spChg chg="mod">
          <ac:chgData name="Frimodig, Christina" userId="77e44319-15c4-4d60-8aff-7f9853b6e589" providerId="ADAL" clId="{8AE31631-4A8E-4B16-BCEE-8221E1537784}" dt="2020-10-26T06:22:30.015" v="491" actId="20577"/>
          <ac:spMkLst>
            <pc:docMk/>
            <pc:sldMk cId="564169732" sldId="399"/>
            <ac:spMk id="3" creationId="{FCED32B7-943D-4F2C-AA8F-A3EBB5666D05}"/>
          </ac:spMkLst>
        </pc:spChg>
      </pc:sldChg>
      <pc:sldChg chg="addSp modSp add">
        <pc:chgData name="Frimodig, Christina" userId="77e44319-15c4-4d60-8aff-7f9853b6e589" providerId="ADAL" clId="{8AE31631-4A8E-4B16-BCEE-8221E1537784}" dt="2020-10-26T06:26:58.946" v="560" actId="113"/>
        <pc:sldMkLst>
          <pc:docMk/>
          <pc:sldMk cId="4201038183" sldId="400"/>
        </pc:sldMkLst>
        <pc:spChg chg="mod">
          <ac:chgData name="Frimodig, Christina" userId="77e44319-15c4-4d60-8aff-7f9853b6e589" providerId="ADAL" clId="{8AE31631-4A8E-4B16-BCEE-8221E1537784}" dt="2020-10-26T06:23:54.920" v="527" actId="1076"/>
          <ac:spMkLst>
            <pc:docMk/>
            <pc:sldMk cId="4201038183" sldId="400"/>
            <ac:spMk id="2" creationId="{A28E2814-A38F-4498-A63A-B8CE3B6DBD3F}"/>
          </ac:spMkLst>
        </pc:spChg>
        <pc:spChg chg="mod">
          <ac:chgData name="Frimodig, Christina" userId="77e44319-15c4-4d60-8aff-7f9853b6e589" providerId="ADAL" clId="{8AE31631-4A8E-4B16-BCEE-8221E1537784}" dt="2020-10-26T06:26:58.946" v="560" actId="113"/>
          <ac:spMkLst>
            <pc:docMk/>
            <pc:sldMk cId="4201038183" sldId="400"/>
            <ac:spMk id="3" creationId="{CBA77403-3B2E-444A-A7B6-0225ECB00A6C}"/>
          </ac:spMkLst>
        </pc:spChg>
        <pc:spChg chg="add mod">
          <ac:chgData name="Frimodig, Christina" userId="77e44319-15c4-4d60-8aff-7f9853b6e589" providerId="ADAL" clId="{8AE31631-4A8E-4B16-BCEE-8221E1537784}" dt="2020-10-26T06:24:52.325" v="537" actId="1076"/>
          <ac:spMkLst>
            <pc:docMk/>
            <pc:sldMk cId="4201038183" sldId="400"/>
            <ac:spMk id="5" creationId="{1E4AF2AD-E75C-4D49-9D07-E6394FF18B50}"/>
          </ac:spMkLst>
        </pc:spChg>
      </pc:sldChg>
      <pc:sldChg chg="addSp modSp add">
        <pc:chgData name="Frimodig, Christina" userId="77e44319-15c4-4d60-8aff-7f9853b6e589" providerId="ADAL" clId="{8AE31631-4A8E-4B16-BCEE-8221E1537784}" dt="2020-10-26T06:28:30.853" v="573" actId="1076"/>
        <pc:sldMkLst>
          <pc:docMk/>
          <pc:sldMk cId="3151574210" sldId="401"/>
        </pc:sldMkLst>
        <pc:spChg chg="mod">
          <ac:chgData name="Frimodig, Christina" userId="77e44319-15c4-4d60-8aff-7f9853b6e589" providerId="ADAL" clId="{8AE31631-4A8E-4B16-BCEE-8221E1537784}" dt="2020-10-26T06:28:30.853" v="573" actId="1076"/>
          <ac:spMkLst>
            <pc:docMk/>
            <pc:sldMk cId="3151574210" sldId="401"/>
            <ac:spMk id="2" creationId="{6718171F-3CD8-4033-A12E-FE2BBAE95293}"/>
          </ac:spMkLst>
        </pc:spChg>
        <pc:spChg chg="mod">
          <ac:chgData name="Frimodig, Christina" userId="77e44319-15c4-4d60-8aff-7f9853b6e589" providerId="ADAL" clId="{8AE31631-4A8E-4B16-BCEE-8221E1537784}" dt="2020-10-26T06:26:50.545" v="559" actId="12"/>
          <ac:spMkLst>
            <pc:docMk/>
            <pc:sldMk cId="3151574210" sldId="401"/>
            <ac:spMk id="3" creationId="{AD34B59D-6178-4CC4-859B-8BAB47357B4F}"/>
          </ac:spMkLst>
        </pc:spChg>
        <pc:spChg chg="add mod">
          <ac:chgData name="Frimodig, Christina" userId="77e44319-15c4-4d60-8aff-7f9853b6e589" providerId="ADAL" clId="{8AE31631-4A8E-4B16-BCEE-8221E1537784}" dt="2020-10-26T06:27:54.623" v="568"/>
          <ac:spMkLst>
            <pc:docMk/>
            <pc:sldMk cId="3151574210" sldId="401"/>
            <ac:spMk id="5" creationId="{BD96076E-DF9F-486C-8320-E348CA66C72B}"/>
          </ac:spMkLst>
        </pc:spChg>
        <pc:spChg chg="add mod">
          <ac:chgData name="Frimodig, Christina" userId="77e44319-15c4-4d60-8aff-7f9853b6e589" providerId="ADAL" clId="{8AE31631-4A8E-4B16-BCEE-8221E1537784}" dt="2020-10-26T06:28:13.406" v="572" actId="1076"/>
          <ac:spMkLst>
            <pc:docMk/>
            <pc:sldMk cId="3151574210" sldId="401"/>
            <ac:spMk id="6" creationId="{75630AA7-0B38-4194-AD72-57ECB2F5FD9C}"/>
          </ac:spMkLst>
        </pc:spChg>
      </pc:sldChg>
      <pc:sldChg chg="addSp modSp add">
        <pc:chgData name="Frimodig, Christina" userId="77e44319-15c4-4d60-8aff-7f9853b6e589" providerId="ADAL" clId="{8AE31631-4A8E-4B16-BCEE-8221E1537784}" dt="2020-10-26T06:31:14.396" v="610" actId="1076"/>
        <pc:sldMkLst>
          <pc:docMk/>
          <pc:sldMk cId="19312647" sldId="402"/>
        </pc:sldMkLst>
        <pc:spChg chg="mod">
          <ac:chgData name="Frimodig, Christina" userId="77e44319-15c4-4d60-8aff-7f9853b6e589" providerId="ADAL" clId="{8AE31631-4A8E-4B16-BCEE-8221E1537784}" dt="2020-10-26T06:29:08.896" v="581" actId="1076"/>
          <ac:spMkLst>
            <pc:docMk/>
            <pc:sldMk cId="19312647" sldId="402"/>
            <ac:spMk id="2" creationId="{47296859-03A7-45E9-B3F0-EC12B0EF584B}"/>
          </ac:spMkLst>
        </pc:spChg>
        <pc:spChg chg="mod">
          <ac:chgData name="Frimodig, Christina" userId="77e44319-15c4-4d60-8aff-7f9853b6e589" providerId="ADAL" clId="{8AE31631-4A8E-4B16-BCEE-8221E1537784}" dt="2020-10-26T06:31:07.330" v="609" actId="1076"/>
          <ac:spMkLst>
            <pc:docMk/>
            <pc:sldMk cId="19312647" sldId="402"/>
            <ac:spMk id="3" creationId="{34942FBB-810D-45B8-AF29-FB38C4994309}"/>
          </ac:spMkLst>
        </pc:spChg>
        <pc:spChg chg="add mod">
          <ac:chgData name="Frimodig, Christina" userId="77e44319-15c4-4d60-8aff-7f9853b6e589" providerId="ADAL" clId="{8AE31631-4A8E-4B16-BCEE-8221E1537784}" dt="2020-10-26T06:31:14.396" v="610" actId="1076"/>
          <ac:spMkLst>
            <pc:docMk/>
            <pc:sldMk cId="19312647" sldId="402"/>
            <ac:spMk id="5" creationId="{5E596482-E85A-4F13-AA5D-14CE8E180CA6}"/>
          </ac:spMkLst>
        </pc:spChg>
      </pc:sldChg>
      <pc:sldChg chg="addSp delSp modSp add">
        <pc:chgData name="Frimodig, Christina" userId="77e44319-15c4-4d60-8aff-7f9853b6e589" providerId="ADAL" clId="{8AE31631-4A8E-4B16-BCEE-8221E1537784}" dt="2020-10-26T06:33:44.116" v="641" actId="1076"/>
        <pc:sldMkLst>
          <pc:docMk/>
          <pc:sldMk cId="653103665" sldId="403"/>
        </pc:sldMkLst>
        <pc:spChg chg="del">
          <ac:chgData name="Frimodig, Christina" userId="77e44319-15c4-4d60-8aff-7f9853b6e589" providerId="ADAL" clId="{8AE31631-4A8E-4B16-BCEE-8221E1537784}" dt="2020-10-26T06:31:20.473" v="611" actId="478"/>
          <ac:spMkLst>
            <pc:docMk/>
            <pc:sldMk cId="653103665" sldId="403"/>
            <ac:spMk id="2" creationId="{84D3A398-2C53-4593-9DEF-9B4BEC3B987F}"/>
          </ac:spMkLst>
        </pc:spChg>
        <pc:spChg chg="del mod">
          <ac:chgData name="Frimodig, Christina" userId="77e44319-15c4-4d60-8aff-7f9853b6e589" providerId="ADAL" clId="{8AE31631-4A8E-4B16-BCEE-8221E1537784}" dt="2020-10-26T06:31:32.620" v="614" actId="478"/>
          <ac:spMkLst>
            <pc:docMk/>
            <pc:sldMk cId="653103665" sldId="403"/>
            <ac:spMk id="3" creationId="{7ED3253F-DE4E-4AFF-AC06-05CC36E6E6B7}"/>
          </ac:spMkLst>
        </pc:spChg>
        <pc:spChg chg="add mod">
          <ac:chgData name="Frimodig, Christina" userId="77e44319-15c4-4d60-8aff-7f9853b6e589" providerId="ADAL" clId="{8AE31631-4A8E-4B16-BCEE-8221E1537784}" dt="2020-10-26T06:32:39.088" v="628" actId="14100"/>
          <ac:spMkLst>
            <pc:docMk/>
            <pc:sldMk cId="653103665" sldId="403"/>
            <ac:spMk id="5" creationId="{5E746F77-051A-4600-988C-FB6DC2DBC43A}"/>
          </ac:spMkLst>
        </pc:spChg>
        <pc:spChg chg="add mod">
          <ac:chgData name="Frimodig, Christina" userId="77e44319-15c4-4d60-8aff-7f9853b6e589" providerId="ADAL" clId="{8AE31631-4A8E-4B16-BCEE-8221E1537784}" dt="2020-10-26T06:33:44.116" v="641" actId="1076"/>
          <ac:spMkLst>
            <pc:docMk/>
            <pc:sldMk cId="653103665" sldId="403"/>
            <ac:spMk id="6" creationId="{6597D7FF-44D4-4FE1-B787-A18AE9734197}"/>
          </ac:spMkLst>
        </pc:spChg>
      </pc:sldChg>
      <pc:sldChg chg="addSp delSp modSp add">
        <pc:chgData name="Frimodig, Christina" userId="77e44319-15c4-4d60-8aff-7f9853b6e589" providerId="ADAL" clId="{8AE31631-4A8E-4B16-BCEE-8221E1537784}" dt="2020-10-26T06:38:42.389" v="725" actId="12"/>
        <pc:sldMkLst>
          <pc:docMk/>
          <pc:sldMk cId="2189300908" sldId="404"/>
        </pc:sldMkLst>
        <pc:spChg chg="mod">
          <ac:chgData name="Frimodig, Christina" userId="77e44319-15c4-4d60-8aff-7f9853b6e589" providerId="ADAL" clId="{8AE31631-4A8E-4B16-BCEE-8221E1537784}" dt="2020-10-26T06:36:38.703" v="649" actId="1076"/>
          <ac:spMkLst>
            <pc:docMk/>
            <pc:sldMk cId="2189300908" sldId="404"/>
            <ac:spMk id="2" creationId="{29B22D1A-5455-4153-A3C5-062B71801319}"/>
          </ac:spMkLst>
        </pc:spChg>
        <pc:spChg chg="mod">
          <ac:chgData name="Frimodig, Christina" userId="77e44319-15c4-4d60-8aff-7f9853b6e589" providerId="ADAL" clId="{8AE31631-4A8E-4B16-BCEE-8221E1537784}" dt="2020-10-26T06:38:34.043" v="723" actId="948"/>
          <ac:spMkLst>
            <pc:docMk/>
            <pc:sldMk cId="2189300908" sldId="404"/>
            <ac:spMk id="3" creationId="{86645225-3E60-4CB8-8C42-5B467F33068F}"/>
          </ac:spMkLst>
        </pc:spChg>
        <pc:spChg chg="add del mod">
          <ac:chgData name="Frimodig, Christina" userId="77e44319-15c4-4d60-8aff-7f9853b6e589" providerId="ADAL" clId="{8AE31631-4A8E-4B16-BCEE-8221E1537784}" dt="2020-10-26T06:38:11.492" v="719" actId="478"/>
          <ac:spMkLst>
            <pc:docMk/>
            <pc:sldMk cId="2189300908" sldId="404"/>
            <ac:spMk id="5" creationId="{11DA46DB-C3DA-47B1-8F1E-87BDF4806103}"/>
          </ac:spMkLst>
        </pc:spChg>
        <pc:spChg chg="add mod">
          <ac:chgData name="Frimodig, Christina" userId="77e44319-15c4-4d60-8aff-7f9853b6e589" providerId="ADAL" clId="{8AE31631-4A8E-4B16-BCEE-8221E1537784}" dt="2020-10-26T06:38:42.389" v="725" actId="12"/>
          <ac:spMkLst>
            <pc:docMk/>
            <pc:sldMk cId="2189300908" sldId="404"/>
            <ac:spMk id="6" creationId="{8BEA5596-6815-43A6-8A92-74E74DA38B2A}"/>
          </ac:spMkLst>
        </pc:spChg>
      </pc:sldChg>
      <pc:sldChg chg="addSp modSp add">
        <pc:chgData name="Frimodig, Christina" userId="77e44319-15c4-4d60-8aff-7f9853b6e589" providerId="ADAL" clId="{8AE31631-4A8E-4B16-BCEE-8221E1537784}" dt="2020-10-26T06:41:57.850" v="817" actId="255"/>
        <pc:sldMkLst>
          <pc:docMk/>
          <pc:sldMk cId="457805641" sldId="405"/>
        </pc:sldMkLst>
        <pc:spChg chg="mod">
          <ac:chgData name="Frimodig, Christina" userId="77e44319-15c4-4d60-8aff-7f9853b6e589" providerId="ADAL" clId="{8AE31631-4A8E-4B16-BCEE-8221E1537784}" dt="2020-10-26T06:41:07.044" v="806" actId="1076"/>
          <ac:spMkLst>
            <pc:docMk/>
            <pc:sldMk cId="457805641" sldId="405"/>
            <ac:spMk id="2" creationId="{839F1472-1B52-4CE7-8E9E-04E064E95E3D}"/>
          </ac:spMkLst>
        </pc:spChg>
        <pc:spChg chg="mod">
          <ac:chgData name="Frimodig, Christina" userId="77e44319-15c4-4d60-8aff-7f9853b6e589" providerId="ADAL" clId="{8AE31631-4A8E-4B16-BCEE-8221E1537784}" dt="2020-10-26T06:41:36.418" v="814" actId="948"/>
          <ac:spMkLst>
            <pc:docMk/>
            <pc:sldMk cId="457805641" sldId="405"/>
            <ac:spMk id="3" creationId="{F4EEA2C8-A101-483D-AE8E-4CD86D6B8C80}"/>
          </ac:spMkLst>
        </pc:spChg>
        <pc:spChg chg="add mod">
          <ac:chgData name="Frimodig, Christina" userId="77e44319-15c4-4d60-8aff-7f9853b6e589" providerId="ADAL" clId="{8AE31631-4A8E-4B16-BCEE-8221E1537784}" dt="2020-10-26T06:41:57.850" v="817" actId="255"/>
          <ac:spMkLst>
            <pc:docMk/>
            <pc:sldMk cId="457805641" sldId="405"/>
            <ac:spMk id="5" creationId="{1EDB583A-83AF-45C3-9639-0BE48564846E}"/>
          </ac:spMkLst>
        </pc:spChg>
      </pc:sldChg>
      <pc:sldChg chg="modSp add">
        <pc:chgData name="Frimodig, Christina" userId="77e44319-15c4-4d60-8aff-7f9853b6e589" providerId="ADAL" clId="{8AE31631-4A8E-4B16-BCEE-8221E1537784}" dt="2020-10-26T06:42:45.755" v="878" actId="20577"/>
        <pc:sldMkLst>
          <pc:docMk/>
          <pc:sldMk cId="4248982039" sldId="406"/>
        </pc:sldMkLst>
        <pc:spChg chg="mod">
          <ac:chgData name="Frimodig, Christina" userId="77e44319-15c4-4d60-8aff-7f9853b6e589" providerId="ADAL" clId="{8AE31631-4A8E-4B16-BCEE-8221E1537784}" dt="2020-10-26T06:42:14.574" v="832" actId="20577"/>
          <ac:spMkLst>
            <pc:docMk/>
            <pc:sldMk cId="4248982039" sldId="406"/>
            <ac:spMk id="2" creationId="{67FD36DE-870D-4C65-8839-5C80DB406F03}"/>
          </ac:spMkLst>
        </pc:spChg>
        <pc:spChg chg="mod">
          <ac:chgData name="Frimodig, Christina" userId="77e44319-15c4-4d60-8aff-7f9853b6e589" providerId="ADAL" clId="{8AE31631-4A8E-4B16-BCEE-8221E1537784}" dt="2020-10-26T06:42:45.755" v="878" actId="20577"/>
          <ac:spMkLst>
            <pc:docMk/>
            <pc:sldMk cId="4248982039" sldId="406"/>
            <ac:spMk id="3" creationId="{D8483D11-9A78-4B31-84B7-1B163545361D}"/>
          </ac:spMkLst>
        </pc:spChg>
      </pc:sldChg>
      <pc:sldChg chg="modSp add">
        <pc:chgData name="Frimodig, Christina" userId="77e44319-15c4-4d60-8aff-7f9853b6e589" providerId="ADAL" clId="{8AE31631-4A8E-4B16-BCEE-8221E1537784}" dt="2020-10-26T06:48:31.288" v="1231" actId="20577"/>
        <pc:sldMkLst>
          <pc:docMk/>
          <pc:sldMk cId="3480537914" sldId="407"/>
        </pc:sldMkLst>
        <pc:spChg chg="mod">
          <ac:chgData name="Frimodig, Christina" userId="77e44319-15c4-4d60-8aff-7f9853b6e589" providerId="ADAL" clId="{8AE31631-4A8E-4B16-BCEE-8221E1537784}" dt="2020-10-26T06:45:01.886" v="892" actId="20577"/>
          <ac:spMkLst>
            <pc:docMk/>
            <pc:sldMk cId="3480537914" sldId="407"/>
            <ac:spMk id="2" creationId="{66DA99C0-D223-4FD6-9514-AD6B165EFF7D}"/>
          </ac:spMkLst>
        </pc:spChg>
        <pc:spChg chg="mod">
          <ac:chgData name="Frimodig, Christina" userId="77e44319-15c4-4d60-8aff-7f9853b6e589" providerId="ADAL" clId="{8AE31631-4A8E-4B16-BCEE-8221E1537784}" dt="2020-10-26T06:48:31.288" v="1231" actId="20577"/>
          <ac:spMkLst>
            <pc:docMk/>
            <pc:sldMk cId="3480537914" sldId="407"/>
            <ac:spMk id="3" creationId="{E0D11A5E-11F1-4798-A654-0C83228DCF45}"/>
          </ac:spMkLst>
        </pc:spChg>
      </pc:sldChg>
      <pc:sldChg chg="modSp add">
        <pc:chgData name="Frimodig, Christina" userId="77e44319-15c4-4d60-8aff-7f9853b6e589" providerId="ADAL" clId="{8AE31631-4A8E-4B16-BCEE-8221E1537784}" dt="2020-10-26T06:49:32.664" v="1244" actId="20577"/>
        <pc:sldMkLst>
          <pc:docMk/>
          <pc:sldMk cId="2403380268" sldId="408"/>
        </pc:sldMkLst>
        <pc:spChg chg="mod">
          <ac:chgData name="Frimodig, Christina" userId="77e44319-15c4-4d60-8aff-7f9853b6e589" providerId="ADAL" clId="{8AE31631-4A8E-4B16-BCEE-8221E1537784}" dt="2020-10-26T06:49:32.664" v="1244" actId="20577"/>
          <ac:spMkLst>
            <pc:docMk/>
            <pc:sldMk cId="2403380268" sldId="408"/>
            <ac:spMk id="2" creationId="{23D6CA64-BE21-4216-95E7-72B92E52D32A}"/>
          </ac:spMkLst>
        </pc:spChg>
      </pc:sldChg>
      <pc:sldChg chg="modSp add">
        <pc:chgData name="Frimodig, Christina" userId="77e44319-15c4-4d60-8aff-7f9853b6e589" providerId="ADAL" clId="{8AE31631-4A8E-4B16-BCEE-8221E1537784}" dt="2020-10-26T06:51:30.749" v="1426" actId="20577"/>
        <pc:sldMkLst>
          <pc:docMk/>
          <pc:sldMk cId="3250898204" sldId="409"/>
        </pc:sldMkLst>
        <pc:spChg chg="mod">
          <ac:chgData name="Frimodig, Christina" userId="77e44319-15c4-4d60-8aff-7f9853b6e589" providerId="ADAL" clId="{8AE31631-4A8E-4B16-BCEE-8221E1537784}" dt="2020-10-26T06:50:01.086" v="1249"/>
          <ac:spMkLst>
            <pc:docMk/>
            <pc:sldMk cId="3250898204" sldId="409"/>
            <ac:spMk id="2" creationId="{68FCD0D0-8E28-4046-AA11-F0C2D5873877}"/>
          </ac:spMkLst>
        </pc:spChg>
        <pc:spChg chg="mod">
          <ac:chgData name="Frimodig, Christina" userId="77e44319-15c4-4d60-8aff-7f9853b6e589" providerId="ADAL" clId="{8AE31631-4A8E-4B16-BCEE-8221E1537784}" dt="2020-10-26T06:51:30.749" v="1426" actId="20577"/>
          <ac:spMkLst>
            <pc:docMk/>
            <pc:sldMk cId="3250898204" sldId="409"/>
            <ac:spMk id="3" creationId="{5A6E9B41-C96A-4C7D-912B-C66F202195E4}"/>
          </ac:spMkLst>
        </pc:spChg>
      </pc:sldChg>
      <pc:sldChg chg="modSp add">
        <pc:chgData name="Frimodig, Christina" userId="77e44319-15c4-4d60-8aff-7f9853b6e589" providerId="ADAL" clId="{8AE31631-4A8E-4B16-BCEE-8221E1537784}" dt="2020-10-26T06:50:09.648" v="1252"/>
        <pc:sldMkLst>
          <pc:docMk/>
          <pc:sldMk cId="417539031" sldId="410"/>
        </pc:sldMkLst>
        <pc:spChg chg="mod">
          <ac:chgData name="Frimodig, Christina" userId="77e44319-15c4-4d60-8aff-7f9853b6e589" providerId="ADAL" clId="{8AE31631-4A8E-4B16-BCEE-8221E1537784}" dt="2020-10-26T06:50:09.648" v="1252"/>
          <ac:spMkLst>
            <pc:docMk/>
            <pc:sldMk cId="417539031" sldId="410"/>
            <ac:spMk id="2" creationId="{150A456C-6D99-4F0E-9306-E025435A5BD9}"/>
          </ac:spMkLst>
        </pc:spChg>
      </pc:sldChg>
      <pc:sldChg chg="modSp add">
        <pc:chgData name="Frimodig, Christina" userId="77e44319-15c4-4d60-8aff-7f9853b6e589" providerId="ADAL" clId="{8AE31631-4A8E-4B16-BCEE-8221E1537784}" dt="2020-10-26T06:51:58.162" v="1435" actId="20577"/>
        <pc:sldMkLst>
          <pc:docMk/>
          <pc:sldMk cId="2355057952" sldId="411"/>
        </pc:sldMkLst>
        <pc:spChg chg="mod">
          <ac:chgData name="Frimodig, Christina" userId="77e44319-15c4-4d60-8aff-7f9853b6e589" providerId="ADAL" clId="{8AE31631-4A8E-4B16-BCEE-8221E1537784}" dt="2020-10-26T06:51:58.162" v="1435" actId="20577"/>
          <ac:spMkLst>
            <pc:docMk/>
            <pc:sldMk cId="2355057952" sldId="411"/>
            <ac:spMk id="2" creationId="{FAAC6084-98E3-4866-BDEA-0054AFEAD6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54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79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45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A219-B703-D04F-B2AC-C10D9C5AA245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B9D57C1-0FEE-8A43-8012-781641113D5D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FD16416-A142-7F48-BE1D-FFBF0812B077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8F7A-490B-2141-979E-63C400ABCE0A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0054-DEC3-9142-A52E-E563631B8B81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2FD14C-A388-1B4D-9D46-DDA297CBA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8675CE-7F56-C846-8348-1A6CFF167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0657E7-5CFB-6440-9A12-FF18DB51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3F6653-A4EA-2843-BA08-F194FE75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1067DC-B7D3-D647-9FA1-ED3B3979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93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2EE243-1B92-D04C-B9F7-7D715166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5753C2-CF16-564F-93DC-A2B16BB58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93B2EE-AFEF-9545-B665-EA2CF60A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63C96B-743A-3E41-88A0-9A5047FF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31E3F7-74E0-A44E-A9FB-BF8DA10A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991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5B9984-3B57-8D4D-8FAB-BBDDC288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0FCA2F-03F3-5640-AF61-9CEFE2968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79F8B3-7F05-B049-9948-2D01BFB7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C87945-DA39-E74E-AB70-AB2DF52F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3B8650-0C4D-934A-B60B-BB5D9232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0053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A74B1D-E2E5-E041-A0BE-3E33986D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D28687-3B17-044D-8092-4B5599A65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6A252D-6124-554F-BD76-8C1FB9CE3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B33B998-C97F-3B4E-AB76-2B91F8F7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D5147F8-EB20-8244-A491-399B4A38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9AAD219-AD22-9C49-B0A1-32BFD7C6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2221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57CE8-0831-AB47-8974-6E1095C92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D82B1A-840F-5B44-8116-524AE63F3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EBB482D-C1FE-6B45-8916-B234BFCFC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BAD8EC-9679-4740-94F6-E248C21B4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8C2637C-A35B-4743-B4CC-2B1A83AD9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300693-E469-6948-BD25-42985286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84C0CC-6BEA-354A-A4B2-6063F656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612C692-1C5E-B94D-902C-1E5803F5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62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Stor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57348B8-73B8-D545-846C-4FE00293F6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1936" y="534906"/>
            <a:ext cx="24511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ADCF87-6B47-DC4E-AB8F-8179596F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FB9A5E6-F736-6947-AB98-985C3AC5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7614CB2-CA13-754A-B6D3-A8741066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9757B65-EDBA-AB44-90D1-829D4ECF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59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70ADAAC-7F64-9F46-B80E-F7A2EB7A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36E2D0C-B8BA-BE4F-A190-5C971AC5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E9D7DC-E884-C043-BC44-D48FE8F6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751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3FF2C8-631B-4B4E-89F3-176850D2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38737E-1F71-3143-828C-24181E105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51D632-C33B-2F4F-8E2B-7A0A2F1AA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7797496-E95F-AF47-B4D7-CDB255D8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61AF97F-3F63-EA42-80C8-F8EEC45F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3AB1E3-3561-DD48-8BFB-E0859F95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4382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D5DA68-9C1C-654D-9C51-2F233795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FC1588A-A83A-5C4F-B5F6-5F93A927B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81021D-4A8F-1349-AA23-9C4266597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C40CDFA-548B-004F-9ACA-08AE1CBD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6632F9F-9B1A-B743-B4B5-6F0F13DE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0C79BA0-1060-DB45-A142-18BC693B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6050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3CDDA7-4559-AA46-A77D-981BC09E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A1002AF-0799-C944-B61F-11FF05CF1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F1780D-BAC6-3E45-8ACB-3B19BF9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0ADEA1-F003-8C4B-BC63-432690E0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FA6699-E45F-B042-BE5C-6CC910E7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792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2B80F0E-751A-3948-B4F1-78AE0B66B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95F35BB-902F-5045-B09A-8A1E71919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FFF332-3CE4-A149-817F-5819A2B69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1C94-101A-D841-87DB-1574DFA20AAB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A21EBE-5F9A-8F45-BC4A-3EF4C41A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BDA936-8C14-704B-BE01-304EE19A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97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13812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F26D-55D2-F043-A312-95A6BBD87596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F06B-2264-FF4B-9FDE-5B0EC026D766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0147C3-2C2A-D440-BB8A-03D92D910F74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D9DCD01-E3C1-1A4F-9087-977F3E5DEDD9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Mistra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Sport &amp;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Outdoors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D952000-5200-F741-B480-6EEE8510254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071936" y="534906"/>
            <a:ext cx="24511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6" r:id="rId4"/>
    <p:sldLayoutId id="2147483650" r:id="rId5"/>
    <p:sldLayoutId id="2147483651" r:id="rId6"/>
    <p:sldLayoutId id="2147483662" r:id="rId7"/>
    <p:sldLayoutId id="2147483652" r:id="rId8"/>
    <p:sldLayoutId id="2147483665" r:id="rId9"/>
    <p:sldLayoutId id="2147483663" r:id="rId10"/>
    <p:sldLayoutId id="2147483664" r:id="rId11"/>
    <p:sldLayoutId id="2147483653" r:id="rId12"/>
    <p:sldLayoutId id="2147483654" r:id="rId13"/>
    <p:sldLayoutId id="2147483655" r:id="rId14"/>
  </p:sldLayoutIdLst>
  <p:hf sldNum="0" hdr="0" ftr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F281BB8-92D0-A64D-87CE-07622F3F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BFEF52-DAB4-2E46-9780-B25935C4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DC2259-4F36-4B46-97C9-264AFAD3D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21C94-101A-D841-87DB-1574DFA20AAB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B6A6ED-5CF7-394B-B1E1-309C93126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313307-B312-8645-94D0-10F6B52E0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70EE0-A071-4847-839D-389A0F0F14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39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DD88B5F9-2D70-A243-90CD-61EFA6754C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" b="31801"/>
          <a:stretch/>
        </p:blipFill>
        <p:spPr>
          <a:xfrm>
            <a:off x="0" y="3438000"/>
            <a:ext cx="9144000" cy="3420000"/>
          </a:xfr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31D800-BBEA-F740-BA5E-6DCE1CB3A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34197"/>
            <a:ext cx="7372350" cy="788400"/>
          </a:xfrm>
        </p:spPr>
        <p:txBody>
          <a:bodyPr/>
          <a:lstStyle/>
          <a:p>
            <a:r>
              <a:rPr lang="sv-SE" dirty="0" err="1"/>
              <a:t>Toward</a:t>
            </a:r>
            <a:r>
              <a:rPr lang="sv-SE" dirty="0"/>
              <a:t> </a:t>
            </a:r>
            <a:r>
              <a:rPr lang="sv-SE" dirty="0" err="1"/>
              <a:t>Sustainable</a:t>
            </a:r>
            <a:r>
              <a:rPr lang="sv-SE" dirty="0"/>
              <a:t> Solutions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88A6332-CF92-744A-AC8F-29573F61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853348"/>
            <a:ext cx="7372351" cy="691200"/>
          </a:xfrm>
        </p:spPr>
        <p:txBody>
          <a:bodyPr/>
          <a:lstStyle/>
          <a:p>
            <a:r>
              <a:rPr lang="sv-SE" dirty="0" err="1"/>
              <a:t>Mistra</a:t>
            </a:r>
            <a:r>
              <a:rPr lang="sv-SE" dirty="0"/>
              <a:t> Sport &amp; </a:t>
            </a:r>
            <a:r>
              <a:rPr lang="sv-SE" dirty="0" err="1"/>
              <a:t>Outdoors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609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9F95E2-FEDE-45DA-9D4B-9E28EC2B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Gruppdialog kring fråga 4 och 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1A1962-01A9-43CF-83E8-FB1A09AE7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Utse en person som dokumenterar</a:t>
            </a:r>
          </a:p>
          <a:p>
            <a:r>
              <a:rPr lang="sv-SE" dirty="0"/>
              <a:t>Titta på lilla gruppens förslag</a:t>
            </a:r>
          </a:p>
          <a:p>
            <a:r>
              <a:rPr lang="sv-SE" dirty="0"/>
              <a:t>Dialog kring fråga 4 och 6 </a:t>
            </a:r>
          </a:p>
          <a:p>
            <a:r>
              <a:rPr lang="sv-SE" dirty="0"/>
              <a:t>Skicka mail till Christina med förslag på nya formuleringar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02BF10-0559-42FF-8B31-A74A24045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208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F8EA94-63ED-4283-AFAC-4BE687C2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Fika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B248F5-2903-4E6C-B7BF-2975E7640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534FAF-C8BC-47C4-AB25-4B584A4A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58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92E22-60B3-4B4F-A352-F9FE10B5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en lärandegrupp?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ED32B7-943D-4F2C-AA8F-A3EBB5666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Kapacitet att skapa kunskap och lösningar på idrottens och friluftslivets utmaningar kring miljömässig hållbarhet</a:t>
            </a:r>
          </a:p>
          <a:p>
            <a:r>
              <a:rPr lang="sv-SE" dirty="0"/>
              <a:t>Forsknings- och erfarenhetsbaserad kunskap</a:t>
            </a:r>
          </a:p>
          <a:p>
            <a:r>
              <a:rPr lang="sv-SE" dirty="0"/>
              <a:t>Samhandling för att lösa utmaningen</a:t>
            </a:r>
          </a:p>
          <a:p>
            <a:r>
              <a:rPr lang="sv-SE" dirty="0"/>
              <a:t>Ideal grupp 6-8 personer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B9D6A8-A73C-4614-BF87-7A081C41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416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8E2814-A38F-4498-A63A-B8CE3B6D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3" y="551757"/>
            <a:ext cx="7912894" cy="652145"/>
          </a:xfrm>
        </p:spPr>
        <p:txBody>
          <a:bodyPr/>
          <a:lstStyle/>
          <a:p>
            <a:r>
              <a:rPr lang="sv-SE" dirty="0"/>
              <a:t>Tema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A77403-3B2E-444A-A7B6-0225ECB00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53" y="1203902"/>
            <a:ext cx="7912894" cy="1987167"/>
          </a:xfrm>
        </p:spPr>
        <p:txBody>
          <a:bodyPr/>
          <a:lstStyle/>
          <a:p>
            <a:pPr marL="0" indent="0">
              <a:buNone/>
            </a:pPr>
            <a:r>
              <a:rPr lang="sv-SE" sz="1400" b="1" dirty="0"/>
              <a:t>Beslutad frågeställning (utmaning)</a:t>
            </a:r>
            <a:endParaRPr lang="sv-SE" sz="1400" dirty="0"/>
          </a:p>
          <a:p>
            <a:pPr marL="0" indent="0">
              <a:buNone/>
            </a:pPr>
            <a:r>
              <a:rPr lang="sv-SE" sz="1400" b="1" dirty="0"/>
              <a:t>Hur och vilken förändring kan vi skapa inom idrotten, friluftslivet och i skolämnet idrott och hälsa för en miljömässigt hållbar utveckling?</a:t>
            </a:r>
          </a:p>
          <a:p>
            <a:pPr marL="0" indent="0">
              <a:buNone/>
            </a:pPr>
            <a:r>
              <a:rPr lang="sv-SE" sz="1400" dirty="0"/>
              <a:t>- Hur har förändringsarbete sett ut tidigare?</a:t>
            </a:r>
          </a:p>
          <a:p>
            <a:pPr marL="0" indent="0">
              <a:buNone/>
            </a:pPr>
            <a:r>
              <a:rPr lang="sv-SE" sz="1400" dirty="0"/>
              <a:t>- Vilka hinder finns och har funnits för förändring?</a:t>
            </a:r>
          </a:p>
          <a:p>
            <a:pPr marL="0" indent="0">
              <a:buNone/>
            </a:pPr>
            <a:r>
              <a:rPr lang="sv-SE" sz="1400" b="1" dirty="0"/>
              <a:t> </a:t>
            </a:r>
            <a:endParaRPr lang="sv-SE" sz="1400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938338-40F8-4A11-8185-85F4D8CB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E4AF2AD-E75C-4D49-9D07-E6394FF18B50}"/>
              </a:ext>
            </a:extLst>
          </p:cNvPr>
          <p:cNvSpPr txBox="1"/>
          <p:nvPr/>
        </p:nvSpPr>
        <p:spPr>
          <a:xfrm>
            <a:off x="2915682" y="3454578"/>
            <a:ext cx="37418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Förslag aktörer till lärandegruppen</a:t>
            </a:r>
          </a:p>
          <a:p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Riksidrottsförbundet/SISU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Friluftsfrämjandet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Svenska Idrotts- och hälsolärare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Sveriges Akademiska Idrottsförbund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Skolverket?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Svenska Skidförbundet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Svenska Ridsportförbundet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2 forskare: En senior och </a:t>
            </a:r>
            <a:r>
              <a:rPr lang="sv-SE" sz="1400" dirty="0" err="1"/>
              <a:t>postdoc</a:t>
            </a:r>
            <a:r>
              <a:rPr lang="sv-SE" sz="1400" dirty="0"/>
              <a:t>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103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67CFFD-8700-4E76-AB1C-58E3089D9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Inspel liten grupp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51E965-D936-43E6-AF15-DFF1770E6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Skolverket viktig, men svår att få med</a:t>
            </a:r>
          </a:p>
          <a:p>
            <a:r>
              <a:rPr lang="sv-SE" dirty="0"/>
              <a:t>SISU viktig</a:t>
            </a:r>
          </a:p>
          <a:p>
            <a:r>
              <a:rPr lang="sv-SE" dirty="0"/>
              <a:t>SAIF?</a:t>
            </a:r>
          </a:p>
          <a:p>
            <a:r>
              <a:rPr lang="sv-SE" dirty="0"/>
              <a:t>Bredda ex vis fotboll</a:t>
            </a:r>
          </a:p>
          <a:p>
            <a:r>
              <a:rPr lang="sv-SE" dirty="0"/>
              <a:t>Antal OK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5BD33F-58C2-4FF5-A757-6027BFC2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846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18171F-3CD8-4033-A12E-FE2BBAE9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92" y="542425"/>
            <a:ext cx="7912894" cy="652145"/>
          </a:xfrm>
        </p:spPr>
        <p:txBody>
          <a:bodyPr/>
          <a:lstStyle/>
          <a:p>
            <a:r>
              <a:rPr lang="sv-SE" dirty="0"/>
              <a:t>Tema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34B59D-6178-4CC4-859B-8BAB47357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92" y="1194570"/>
            <a:ext cx="7912894" cy="3836963"/>
          </a:xfrm>
        </p:spPr>
        <p:txBody>
          <a:bodyPr/>
          <a:lstStyle/>
          <a:p>
            <a:pPr marL="0" indent="0">
              <a:buNone/>
            </a:pPr>
            <a:r>
              <a:rPr lang="sv-SE" sz="1400" b="1" dirty="0"/>
              <a:t>Beslutad frågeställning (utmaning)</a:t>
            </a:r>
            <a:endParaRPr lang="sv-SE" sz="1400" dirty="0"/>
          </a:p>
          <a:p>
            <a:pPr marL="0" indent="0">
              <a:buNone/>
            </a:pPr>
            <a:r>
              <a:rPr lang="sv-SE" sz="1400" b="1" dirty="0"/>
              <a:t>Hur kan vi skapa miljömässigt hållbara och attraktiva transportlösningar som ger en rättvis och likvärdig tillgänglighet till idrott och friluftsliv för alla grupper i samhället?</a:t>
            </a:r>
          </a:p>
          <a:p>
            <a:pPr lvl="0"/>
            <a:r>
              <a:rPr lang="sv-SE" sz="1400" dirty="0"/>
              <a:t>Hur kan transportlösningar anpassas för hållbar tillgänglighet i olika geografiska förutsättningar, som exempelvis stadskärnor, förorter och landsbygd?</a:t>
            </a:r>
          </a:p>
          <a:p>
            <a:pPr lvl="0"/>
            <a:r>
              <a:rPr lang="sv-SE" sz="1400" dirty="0"/>
              <a:t>Hur kan den fysiska planeringspraktiken utvecklas för att skapa en mer hållbar tillgänglighet till idrott och friluftsliv?</a:t>
            </a:r>
          </a:p>
          <a:p>
            <a:pPr lvl="0"/>
            <a:r>
              <a:rPr lang="sv-SE" sz="1400" dirty="0"/>
              <a:t>Hur kan vi utveckla mer träffsäkra principer, metoder och verktyg till stöd för planering av föreningsaktiviteter, anläggningar och evenemang i syfte att uppnå hållbar och jämlik mobilitet och tillgänglighet inom idrott och friluftsliv?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36ED47-C56C-481D-85D2-8EC2CCF3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D96076E-DF9F-486C-8320-E348CA66C72B}"/>
              </a:ext>
            </a:extLst>
          </p:cNvPr>
          <p:cNvSpPr txBox="1"/>
          <p:nvPr/>
        </p:nvSpPr>
        <p:spPr>
          <a:xfrm>
            <a:off x="774707" y="4376058"/>
            <a:ext cx="4721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Förslag aktörer till lärandegruppen</a:t>
            </a:r>
            <a:endParaRPr lang="sv-S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Riksidrottsförbundet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Västra Götalandsregionen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Sverige kommuner och regioner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Naturvårdsverket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Trafikverket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Västkuststiftelsen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Forskare: Ann </a:t>
            </a:r>
            <a:r>
              <a:rPr lang="sv-SE" sz="1400" dirty="0" err="1"/>
              <a:t>Legeby</a:t>
            </a:r>
            <a:r>
              <a:rPr lang="sv-SE" sz="1400" dirty="0"/>
              <a:t>, Anders Larsson och </a:t>
            </a:r>
            <a:r>
              <a:rPr lang="sv-SE" sz="1400" dirty="0" err="1"/>
              <a:t>Geoge</a:t>
            </a:r>
            <a:r>
              <a:rPr lang="sv-SE" sz="1400" dirty="0"/>
              <a:t> </a:t>
            </a:r>
            <a:r>
              <a:rPr lang="sv-SE" sz="1400" dirty="0" err="1"/>
              <a:t>Jil</a:t>
            </a:r>
            <a:endParaRPr lang="sv-SE" sz="1400" dirty="0"/>
          </a:p>
          <a:p>
            <a:r>
              <a:rPr lang="sv-SE" sz="1400" dirty="0"/>
              <a:t> </a:t>
            </a:r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5630AA7-0B38-4194-AD72-57ECB2F5FD9C}"/>
              </a:ext>
            </a:extLst>
          </p:cNvPr>
          <p:cNvSpPr txBox="1"/>
          <p:nvPr/>
        </p:nvSpPr>
        <p:spPr>
          <a:xfrm>
            <a:off x="5197151" y="4401675"/>
            <a:ext cx="34989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Två </a:t>
            </a:r>
            <a:r>
              <a:rPr lang="sv-SE" sz="1400" dirty="0" err="1"/>
              <a:t>case</a:t>
            </a:r>
            <a:r>
              <a:rPr lang="sv-SE" sz="1400" dirty="0"/>
              <a:t>, bestäms när gruppen träffas första gången: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Kommuner?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Länsstyrelser?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Svenska Fotbollsförbundet på regionnivå?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1574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8DC24F-9A83-40A5-8C81-B385465C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Inspel liten grupp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8B8437-F052-4843-85AA-0D22C6181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Samordna med tema 3</a:t>
            </a:r>
          </a:p>
          <a:p>
            <a:r>
              <a:rPr lang="sv-SE" dirty="0" err="1"/>
              <a:t>Handisam</a:t>
            </a:r>
            <a:r>
              <a:rPr lang="sv-SE" dirty="0"/>
              <a:t>? DHR? Parasportförbundet? – någon aktör kring jämlik mobilitet</a:t>
            </a:r>
          </a:p>
          <a:p>
            <a:r>
              <a:rPr lang="sv-SE" dirty="0"/>
              <a:t>Case – inte bara offentlig sektor, även kanske </a:t>
            </a:r>
            <a:r>
              <a:rPr lang="sv-SE" dirty="0" err="1"/>
              <a:t>bilpool</a:t>
            </a:r>
            <a:endParaRPr lang="sv-SE" dirty="0"/>
          </a:p>
          <a:p>
            <a:r>
              <a:rPr lang="sv-SE" dirty="0"/>
              <a:t>Utövare inom idrotten och friluftslivet saknas</a:t>
            </a:r>
          </a:p>
          <a:p>
            <a:r>
              <a:rPr lang="sv-SE" dirty="0"/>
              <a:t>Antal OK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225E35-448E-47F4-8BBD-057F234A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5232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296859-03A7-45E9-B3F0-EC12B0EF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0" y="561087"/>
            <a:ext cx="7912894" cy="652145"/>
          </a:xfrm>
        </p:spPr>
        <p:txBody>
          <a:bodyPr/>
          <a:lstStyle/>
          <a:p>
            <a:r>
              <a:rPr lang="sv-SE" dirty="0"/>
              <a:t>Tema 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942FBB-810D-45B8-AF29-FB38C4994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06" y="1146840"/>
            <a:ext cx="7912894" cy="1887000"/>
          </a:xfrm>
        </p:spPr>
        <p:txBody>
          <a:bodyPr/>
          <a:lstStyle/>
          <a:p>
            <a:pPr marL="0" indent="0">
              <a:buNone/>
            </a:pPr>
            <a:r>
              <a:rPr lang="sv-SE" sz="1400" b="1" dirty="0"/>
              <a:t>Beslutad frågeställning (utmaning)</a:t>
            </a:r>
            <a:endParaRPr lang="sv-SE" sz="1400" dirty="0"/>
          </a:p>
          <a:p>
            <a:pPr marL="0" indent="0">
              <a:buNone/>
            </a:pPr>
            <a:r>
              <a:rPr lang="sv-SE" sz="1400" b="1" dirty="0"/>
              <a:t>Hur kan vi hantera idrottens och friluftslivets miljöpåverkan på mark- och vattenmiljöer i planering och förvaltning? </a:t>
            </a:r>
            <a:r>
              <a:rPr lang="sv-SE" sz="1400" dirty="0"/>
              <a:t/>
            </a:r>
            <a:br>
              <a:rPr lang="sv-SE" sz="1400" dirty="0"/>
            </a:br>
            <a:r>
              <a:rPr lang="sv-SE" sz="1400" dirty="0"/>
              <a:t>- Hur påverkar idrott- och friluftslivsanläggningar och aktiviteter mark- och vattenmiljöer i olika landskap?</a:t>
            </a:r>
            <a:br>
              <a:rPr lang="sv-SE" sz="1400" dirty="0"/>
            </a:br>
            <a:r>
              <a:rPr lang="sv-SE" sz="1400" dirty="0"/>
              <a:t>- Hur kan miljöpåverkan hanteras i relation till behov av tillgänglighet och samnyttjande av mark- och vattenmiljöer i olika landskap?</a:t>
            </a:r>
          </a:p>
          <a:p>
            <a:pPr marL="0" indent="0">
              <a:buNone/>
            </a:pPr>
            <a:r>
              <a:rPr lang="sv-SE" sz="1400" b="1" dirty="0"/>
              <a:t> </a:t>
            </a:r>
            <a:r>
              <a:rPr lang="sv-SE" dirty="0"/>
              <a:t> 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D58438-6D4A-4CD7-93CA-A77BD715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E596482-E85A-4F13-AA5D-14CE8E180CA6}"/>
              </a:ext>
            </a:extLst>
          </p:cNvPr>
          <p:cNvSpPr txBox="1"/>
          <p:nvPr/>
        </p:nvSpPr>
        <p:spPr>
          <a:xfrm>
            <a:off x="1576874" y="3047836"/>
            <a:ext cx="72312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TEMA 3 – förslag till representanter i regionala lärandegrupper</a:t>
            </a:r>
            <a:endParaRPr lang="sv-SE" sz="1400" dirty="0"/>
          </a:p>
          <a:p>
            <a:r>
              <a:rPr lang="sv-SE" sz="1400" b="1" dirty="0" err="1"/>
              <a:t>Fjäll-landskapet</a:t>
            </a:r>
            <a:r>
              <a:rPr lang="sv-SE" sz="1400" b="1" dirty="0"/>
              <a:t> (12-13 organisationer/forskare)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Svenska Turistföreningen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Någon kommersiell aktör, t ex Naturturismföreningen (vi är osäkra på hur de är representerade i Jämtlandsfjällen) alternativet kan vara Åre Destination 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Samiska representanter: representanter för flera intressen och samebyar (tex ordförande i samebyar)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Länsstyrelsen i Jämtland, tex ansvarig för naturvård/fjällförvaltning (Göran </a:t>
            </a:r>
            <a:r>
              <a:rPr lang="sv-SE" sz="1400" dirty="0" err="1"/>
              <a:t>Gabling</a:t>
            </a:r>
            <a:r>
              <a:rPr lang="sv-SE" sz="1400" dirty="0"/>
              <a:t>?) + ansvarig för friluftsliv/friluftssamordnare (Annica Ideström?)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Region Jämtland Härjedalen (tex inom regionalt utvecklingsarbete)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Åre, Berg och Krokoms kommuner (samhällsplanering/översiktsplanering)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Sportevenemang/Eventarrangörer: Orienteringsförbundet/O-ringen 2022 + Fjällmaraton (tillsammans med Tema 5?) + Åkersjöns Le Mans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Markägarorganisation: Statens Fastighetsverk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2-3 forskare 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12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822653-6471-4534-AEFA-BF558B8C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E746F77-051A-4600-988C-FB6DC2DBC43A}"/>
              </a:ext>
            </a:extLst>
          </p:cNvPr>
          <p:cNvSpPr txBox="1"/>
          <p:nvPr/>
        </p:nvSpPr>
        <p:spPr>
          <a:xfrm>
            <a:off x="214604" y="335902"/>
            <a:ext cx="480526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Peri-urbana landskap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Länsstyrelsen Stockholms län (Friluftsstrateg Fredrik Olausson, Grön infrastruktur Klara Tullback Rosenström)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Region Stockholm (Bette Lundh Malmros)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Kommuner NV Stockholmsregionen (2-3 representanter i samråd med Fredrik)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Skogsstyrelsen – distrikt Stockholm-Gotland (Stefan Lindstedt)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LRF Mälardalen – (regionchef Christoffer Rinman)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Friluftsfrämjandet Region Mälardalen – friluftsmiljörådet (Hanna </a:t>
            </a:r>
            <a:r>
              <a:rPr lang="sv-SE" sz="1400" dirty="0" err="1"/>
              <a:t>Bjärenstam</a:t>
            </a:r>
            <a:r>
              <a:rPr lang="sv-SE" sz="1400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Naturskyddsföreningen i Stockholms län (Beatrice Sundberg, </a:t>
            </a:r>
            <a:r>
              <a:rPr lang="sv-SE" sz="1400" dirty="0" err="1"/>
              <a:t>ordf</a:t>
            </a:r>
            <a:r>
              <a:rPr lang="sv-SE" sz="1400" dirty="0"/>
              <a:t>) (</a:t>
            </a:r>
            <a:r>
              <a:rPr lang="sv-SE" sz="1400" dirty="0" err="1"/>
              <a:t>spec</a:t>
            </a:r>
            <a:r>
              <a:rPr lang="sv-SE" sz="1400" dirty="0"/>
              <a:t> gröna kilarna)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Oxunda</a:t>
            </a:r>
            <a:r>
              <a:rPr lang="sv-SE" sz="1400" dirty="0"/>
              <a:t> vattensamverkan eller motsvarande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STERF – forskningsstiftelse golf (Maria Strandberg)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Stockholm </a:t>
            </a:r>
            <a:r>
              <a:rPr lang="sv-SE" sz="1400" dirty="0" err="1"/>
              <a:t>adventures</a:t>
            </a:r>
            <a:r>
              <a:rPr lang="sv-SE" sz="1400" dirty="0"/>
              <a:t> (Joakim Malm)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Naturkartan?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SISU (</a:t>
            </a:r>
            <a:r>
              <a:rPr lang="sv-SE" sz="1400" dirty="0" err="1"/>
              <a:t>ev</a:t>
            </a:r>
            <a:r>
              <a:rPr lang="sv-SE" sz="1400" dirty="0"/>
              <a:t> Roger </a:t>
            </a:r>
            <a:r>
              <a:rPr lang="sv-SE" sz="1400" dirty="0" err="1"/>
              <a:t>Vintemar</a:t>
            </a:r>
            <a:r>
              <a:rPr lang="sv-SE" sz="1400" dirty="0"/>
              <a:t>)? </a:t>
            </a:r>
          </a:p>
          <a:p>
            <a:pPr lvl="0"/>
            <a:r>
              <a:rPr lang="sv-SE" sz="1400" dirty="0"/>
              <a:t>Forskare tema 3: Sara Borgström, Erik Andersson, + doktorand</a:t>
            </a:r>
          </a:p>
          <a:p>
            <a:r>
              <a:rPr lang="sv-SE" sz="1400" i="1" dirty="0"/>
              <a:t>Forskningen som kommer bedrivas utgörs till viss del av deltagandeprocesser där vi kommer bjuda in representanter för olika peri-urbana aktiviteter, t.ex. orientering, </a:t>
            </a:r>
            <a:r>
              <a:rPr lang="sv-SE" sz="1400" i="1" dirty="0" err="1"/>
              <a:t>swimrun</a:t>
            </a:r>
            <a:r>
              <a:rPr lang="sv-SE" sz="1400" i="1" dirty="0"/>
              <a:t>, skidåkning, löpning, skridskoåkning, paddling, cykling, scouting, vandring, naturutbildning, fiske, svampplockning, fågelskådning, skytte, retreat osv.  </a:t>
            </a:r>
          </a:p>
          <a:p>
            <a:endParaRPr lang="sv-SE" sz="1400" dirty="0"/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597D7FF-44D4-4FE1-B787-A18AE9734197}"/>
              </a:ext>
            </a:extLst>
          </p:cNvPr>
          <p:cNvSpPr txBox="1"/>
          <p:nvPr/>
        </p:nvSpPr>
        <p:spPr>
          <a:xfrm>
            <a:off x="5169160" y="1102578"/>
            <a:ext cx="3657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Kustlandskapet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Svenska kanotförbundet (?)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Friluftsfrämjandet (regionen)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Orienteringsförbundet (regionen)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Västkuststiftelsen (Linus eller Bent)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Naturskyddsföreningen (Boel </a:t>
            </a:r>
            <a:r>
              <a:rPr lang="sv-SE" sz="1400" dirty="0" err="1"/>
              <a:t>Lanne</a:t>
            </a:r>
            <a:r>
              <a:rPr lang="sv-SE" sz="1400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Göteborgs stad (Karin Meyer – Miljöförvaltningen och Lotta Lundgren eller Ulrika </a:t>
            </a:r>
            <a:r>
              <a:rPr lang="sv-SE" sz="1400" dirty="0" err="1"/>
              <a:t>Siemers</a:t>
            </a:r>
            <a:r>
              <a:rPr lang="sv-SE" sz="1400" dirty="0"/>
              <a:t> - Idrotts- och föreningsförvaltningen)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Kungälv kommun (Erik </a:t>
            </a:r>
            <a:r>
              <a:rPr lang="sv-SE" sz="1400" dirty="0" err="1"/>
              <a:t>Liedner</a:t>
            </a:r>
            <a:r>
              <a:rPr lang="sv-SE" sz="1400" dirty="0"/>
              <a:t>, med suppleant på Tjörn)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Länsstyrelsen i Västra Götalands län (Sofie eller Robert)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2-3 forskare (Andreas, Marie och Oskar)</a:t>
            </a:r>
          </a:p>
          <a:p>
            <a:pPr lvl="0"/>
            <a:endParaRPr lang="sv-SE" sz="1400" dirty="0"/>
          </a:p>
          <a:p>
            <a:r>
              <a:rPr lang="sv-SE" sz="1400" b="1" dirty="0"/>
              <a:t>Kompletteras med 1-2 nationella möten, ev. tillsammans med ngt annat tema: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Naturvårdsverket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Naturkartan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Riksidrottsförbundet (</a:t>
            </a:r>
            <a:r>
              <a:rPr lang="sv-SE" sz="1400" dirty="0" err="1"/>
              <a:t>ev</a:t>
            </a:r>
            <a:r>
              <a:rPr lang="sv-SE" sz="1400" dirty="0"/>
              <a:t> Jonny </a:t>
            </a:r>
            <a:r>
              <a:rPr lang="sv-SE" sz="1400" dirty="0" err="1"/>
              <a:t>Nordensky</a:t>
            </a:r>
            <a:r>
              <a:rPr lang="sv-SE" sz="1400" dirty="0"/>
              <a:t>) </a:t>
            </a:r>
            <a:br>
              <a:rPr lang="sv-SE" sz="1400" dirty="0"/>
            </a:br>
            <a:r>
              <a:rPr lang="sv-SE" sz="1400" dirty="0"/>
              <a:t>+ representanter från de regionala grupperna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3103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344D8D-EBF0-40C3-A350-FDAE7C85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Inspel liten grupp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DDC7A0-884A-4143-9A52-80CE3D6D7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Naturvårdsverket borde vara med i någon eller flera av dess grupper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400" b="1" dirty="0"/>
              <a:t>Fjäll</a:t>
            </a:r>
          </a:p>
          <a:p>
            <a:pPr>
              <a:spcBef>
                <a:spcPts val="0"/>
              </a:spcBef>
            </a:pPr>
            <a:r>
              <a:rPr lang="sv-SE" sz="1400" dirty="0"/>
              <a:t>Samiska representanter – i plural, fingertoppskänsla</a:t>
            </a:r>
          </a:p>
          <a:p>
            <a:pPr>
              <a:spcBef>
                <a:spcPts val="0"/>
              </a:spcBef>
            </a:pPr>
            <a:r>
              <a:rPr lang="sv-SE" sz="1400" dirty="0"/>
              <a:t>Antal – lite många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b="1" dirty="0"/>
              <a:t>Peri-urbana</a:t>
            </a:r>
          </a:p>
          <a:p>
            <a:pPr>
              <a:spcBef>
                <a:spcPts val="0"/>
              </a:spcBef>
            </a:pPr>
            <a:r>
              <a:rPr lang="sv-SE" sz="1400" dirty="0"/>
              <a:t>Naturkartan?</a:t>
            </a:r>
          </a:p>
          <a:p>
            <a:pPr>
              <a:spcBef>
                <a:spcPts val="0"/>
              </a:spcBef>
            </a:pPr>
            <a:r>
              <a:rPr lang="sv-SE" sz="1400" dirty="0"/>
              <a:t>SISU?</a:t>
            </a:r>
          </a:p>
          <a:p>
            <a:pPr>
              <a:spcBef>
                <a:spcPts val="0"/>
              </a:spcBef>
            </a:pPr>
            <a:r>
              <a:rPr lang="sv-SE" sz="1400" dirty="0"/>
              <a:t>Antal – lite många men bra med marginal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b="1" dirty="0"/>
              <a:t>Kust</a:t>
            </a:r>
          </a:p>
          <a:p>
            <a:pPr>
              <a:spcBef>
                <a:spcPts val="0"/>
              </a:spcBef>
            </a:pPr>
            <a:r>
              <a:rPr lang="sv-SE" sz="1400" dirty="0"/>
              <a:t>Havs- och vattenmyndigheten</a:t>
            </a:r>
          </a:p>
          <a:p>
            <a:pPr>
              <a:spcBef>
                <a:spcPts val="0"/>
              </a:spcBef>
            </a:pPr>
            <a:r>
              <a:rPr lang="sv-SE" sz="1400" dirty="0"/>
              <a:t>Antal OK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Nationella möten</a:t>
            </a:r>
          </a:p>
          <a:p>
            <a:pPr>
              <a:spcBef>
                <a:spcPts val="0"/>
              </a:spcBef>
            </a:pPr>
            <a:r>
              <a:rPr lang="sv-SE" sz="1400" dirty="0"/>
              <a:t>Nationella aktörer från olika aktörer som nu deltar regional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- Stor deltagandeprocess i forskningen – många aktörer kommer med oavsett om de är i lärandegrupper eller ej.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C5106F-C1C1-4A5C-A455-ED2C5C13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017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EDE7DF-9C39-4955-A0BC-ECA4F043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296243-7B89-409B-8E0D-316C97CD3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Besluta om de sista två sista frågorna för lärandegrupperna (tidigare kallade utmaningar)</a:t>
            </a:r>
          </a:p>
          <a:p>
            <a:pPr lvl="0"/>
            <a:r>
              <a:rPr lang="sv-SE" dirty="0"/>
              <a:t>Beslut om aktörer till alla lärandegrupperna</a:t>
            </a:r>
          </a:p>
          <a:p>
            <a:pPr lvl="0"/>
            <a:r>
              <a:rPr lang="sv-SE" dirty="0"/>
              <a:t>Dialog kring hur ser nästa steg ut och vem gör vad?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FEC372-397F-4CC5-A58B-733DA25BE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1841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22D1A-5455-4153-A3C5-062B7180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0" y="457834"/>
            <a:ext cx="7912894" cy="652145"/>
          </a:xfrm>
        </p:spPr>
        <p:txBody>
          <a:bodyPr/>
          <a:lstStyle/>
          <a:p>
            <a:r>
              <a:rPr lang="sv-SE" dirty="0"/>
              <a:t>Tema 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645225-3E60-4CB8-8C42-5B467F330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00" y="1332060"/>
            <a:ext cx="7912894" cy="3836963"/>
          </a:xfrm>
        </p:spPr>
        <p:txBody>
          <a:bodyPr/>
          <a:lstStyle/>
          <a:p>
            <a:pPr marL="0" indent="0">
              <a:buNone/>
            </a:pPr>
            <a:r>
              <a:rPr lang="sv-SE" sz="1400" b="1" i="1" dirty="0"/>
              <a:t>Förslag </a:t>
            </a:r>
            <a:r>
              <a:rPr lang="sv-SE" sz="1400" b="1" dirty="0"/>
              <a:t>frågeställning (utmaning)</a:t>
            </a:r>
            <a:endParaRPr lang="sv-SE" sz="1400" dirty="0"/>
          </a:p>
          <a:p>
            <a:pPr marL="0" indent="0">
              <a:buNone/>
            </a:pPr>
            <a:r>
              <a:rPr lang="sv-SE" sz="1400" b="1" dirty="0"/>
              <a:t>Vad kan bidra till mer cirkulära lösningar, med minimerad miljöpåverkan över livscykeln, för material och utrustning inom idrott och friluftsliv? </a:t>
            </a:r>
          </a:p>
          <a:p>
            <a:pPr>
              <a:spcBef>
                <a:spcPts val="600"/>
              </a:spcBef>
            </a:pPr>
            <a:r>
              <a:rPr lang="sv-SE" sz="1400" dirty="0"/>
              <a:t>Vilka åtgärder och lösningar är viktiga för:</a:t>
            </a:r>
          </a:p>
          <a:p>
            <a:pPr>
              <a:spcBef>
                <a:spcPts val="600"/>
              </a:spcBef>
            </a:pPr>
            <a:r>
              <a:rPr lang="sv-SE" sz="1400" dirty="0"/>
              <a:t>Tillverkare och återförsäljare av material och utrustning?</a:t>
            </a:r>
          </a:p>
          <a:p>
            <a:pPr>
              <a:spcBef>
                <a:spcPts val="600"/>
              </a:spcBef>
            </a:pPr>
            <a:r>
              <a:rPr lang="sv-SE" sz="1400" dirty="0"/>
              <a:t>Utövare av idrott och friluftsliv</a:t>
            </a:r>
          </a:p>
          <a:p>
            <a:pPr>
              <a:spcBef>
                <a:spcPts val="600"/>
              </a:spcBef>
            </a:pPr>
            <a:r>
              <a:rPr lang="sv-SE" sz="1400" dirty="0"/>
              <a:t>Föreningar, klubbar eller andra sammanslutningar inom idrott och friluftsliv?</a:t>
            </a:r>
          </a:p>
          <a:p>
            <a:pPr>
              <a:spcBef>
                <a:spcPts val="600"/>
              </a:spcBef>
            </a:pPr>
            <a:r>
              <a:rPr lang="sv-SE" sz="1400" dirty="0"/>
              <a:t>EVENTUELLT: Beslutsfattare med möjlighet att påverka planering och utövande av idrott och friluftsliv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069388-D411-4BDD-A417-D92DEC570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EA5596-6815-43A6-8A92-74E74DA38B2A}"/>
              </a:ext>
            </a:extLst>
          </p:cNvPr>
          <p:cNvSpPr txBox="1"/>
          <p:nvPr/>
        </p:nvSpPr>
        <p:spPr>
          <a:xfrm>
            <a:off x="2361687" y="4081675"/>
            <a:ext cx="43573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Förslag aktörer till lärandegrupperna</a:t>
            </a:r>
            <a:endParaRPr lang="sv-S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Scandinavian </a:t>
            </a:r>
            <a:r>
              <a:rPr lang="sv-SE" sz="1400" dirty="0" err="1"/>
              <a:t>Outdoor</a:t>
            </a:r>
            <a:r>
              <a:rPr lang="sv-SE" sz="1400" dirty="0"/>
              <a:t> Group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Thule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Fritidsbanken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Naturvårdsverket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Friluftsorganisation?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Idrottsorganisation?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Forskare 2 </a:t>
            </a:r>
            <a:r>
              <a:rPr lang="sv-SE" sz="1400" dirty="0" err="1"/>
              <a:t>st</a:t>
            </a:r>
            <a:endParaRPr lang="sv-SE" sz="1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930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7855EC-2363-41A5-AA3A-CCACE217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Inspel liten grupp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C23F3B-E925-41FE-BEC2-02768D7BD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Naturskyddsföreningen </a:t>
            </a:r>
          </a:p>
          <a:p>
            <a:r>
              <a:rPr lang="sv-SE" dirty="0"/>
              <a:t>Viktigt med friluftslivs- och idrottsorganisationer – olika organisationer mycket/lite utrustning, kommit långt/kommit kort</a:t>
            </a:r>
          </a:p>
          <a:p>
            <a:r>
              <a:rPr lang="sv-SE" dirty="0"/>
              <a:t>Märkning/certifieringsorganisation?</a:t>
            </a:r>
          </a:p>
          <a:p>
            <a:r>
              <a:rPr lang="sv-SE" dirty="0"/>
              <a:t>Kemikalieinspektionen</a:t>
            </a:r>
          </a:p>
          <a:p>
            <a:r>
              <a:rPr lang="sv-SE" dirty="0"/>
              <a:t>Återvinningsaktörer</a:t>
            </a:r>
          </a:p>
          <a:p>
            <a:r>
              <a:rPr lang="sv-SE" dirty="0"/>
              <a:t>Andra forskare?</a:t>
            </a:r>
          </a:p>
          <a:p>
            <a:r>
              <a:rPr lang="sv-SE" dirty="0"/>
              <a:t>Antal ok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A5B7D7-A9C1-42BB-AEC4-AB2D4318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979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F1472-1B52-4CE7-8E9E-04E064E9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56" y="141649"/>
            <a:ext cx="7912894" cy="652145"/>
          </a:xfrm>
        </p:spPr>
        <p:txBody>
          <a:bodyPr/>
          <a:lstStyle/>
          <a:p>
            <a:r>
              <a:rPr lang="sv-SE" dirty="0"/>
              <a:t>Tema 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EEA2C8-A101-483D-AE8E-4CD86D6B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39" y="914652"/>
            <a:ext cx="7912894" cy="3836963"/>
          </a:xfrm>
        </p:spPr>
        <p:txBody>
          <a:bodyPr/>
          <a:lstStyle/>
          <a:p>
            <a:pPr marL="0" indent="0">
              <a:buNone/>
            </a:pPr>
            <a:r>
              <a:rPr lang="sv-SE" sz="1400" b="1" dirty="0"/>
              <a:t>Beslutad frågeställning (utmaning)</a:t>
            </a:r>
            <a:endParaRPr lang="sv-SE" sz="1400" dirty="0"/>
          </a:p>
          <a:p>
            <a:pPr marL="0" indent="0">
              <a:buNone/>
            </a:pPr>
            <a:r>
              <a:rPr lang="sv-SE" sz="1400" b="1" dirty="0"/>
              <a:t>Hur kan vi skapa miljömässigt hållbara evenemang inom idrotten och friluftslivet?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sv-SE" sz="1400" dirty="0"/>
              <a:t>Vilka åtgärder behöver evenemangsarrangörer genomföra? 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sv-SE" sz="1400" dirty="0"/>
              <a:t>- Vilka åtgärder behövs för besökare och deltagare i evenemang?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- Hur kan idrottens och friluftslivets evenemang förhålla sig till trender och rådande omständigheter?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FFFF49-5616-432F-949F-5A064C40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EDB583A-83AF-45C3-9639-0BE48564846E}"/>
              </a:ext>
            </a:extLst>
          </p:cNvPr>
          <p:cNvSpPr txBox="1"/>
          <p:nvPr/>
        </p:nvSpPr>
        <p:spPr>
          <a:xfrm>
            <a:off x="205273" y="2533261"/>
            <a:ext cx="87707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1200" b="1" dirty="0"/>
              <a:t>Förslag aktörer till lärandegruppen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200" dirty="0"/>
              <a:t>Någon från Riksidrottsförbundet – Leif Johansson önskad och föreslagen av RF själva.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200" dirty="0"/>
              <a:t>Någon från Svenskt friluftsliv – Susanne Söderholm bra namn utifrån roll i Svenskt friluftsliv OCH Svenska Orienteringsförbundet. Hon har även fått medskicket att föreslå fler namn från tex: Scoutrörelsen och Friluftsfrämjandet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200" dirty="0"/>
              <a:t>---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200" dirty="0"/>
              <a:t>Naturvårdsverket, ex. Ingela Hiltula.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200" dirty="0"/>
              <a:t>Urban Nordin, KIA Fjällmaraton. Insatt i miljöfrågor/evenemang och sannolikt </a:t>
            </a:r>
            <a:r>
              <a:rPr lang="sv-SE" sz="1200" dirty="0" err="1"/>
              <a:t>case</a:t>
            </a:r>
            <a:r>
              <a:rPr lang="sv-SE" sz="1200" dirty="0"/>
              <a:t> i tema 3 och tema 5.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200" dirty="0"/>
              <a:t>Staffan </a:t>
            </a:r>
            <a:r>
              <a:rPr lang="sv-SE" sz="1200" dirty="0" err="1"/>
              <a:t>Movin</a:t>
            </a:r>
            <a:r>
              <a:rPr lang="sv-SE" sz="1200" dirty="0"/>
              <a:t>, En svensk klassiker, Lidingöloppet, KTH. Med redan tidigt i processen. - Henrik Jutbring, Göteborgs stad. Avhandling: Social Marketing </a:t>
            </a:r>
            <a:r>
              <a:rPr lang="sv-SE" sz="1200" dirty="0" err="1"/>
              <a:t>through</a:t>
            </a:r>
            <a:r>
              <a:rPr lang="sv-SE" sz="1200" dirty="0"/>
              <a:t> Events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200" dirty="0"/>
              <a:t>Lisa Engman, </a:t>
            </a:r>
            <a:r>
              <a:rPr lang="sv-SE" sz="1200" dirty="0" err="1"/>
              <a:t>Biathlon</a:t>
            </a:r>
            <a:r>
              <a:rPr lang="sv-SE" sz="1200" dirty="0"/>
              <a:t> Events AB (Uppdrag inom </a:t>
            </a:r>
            <a:r>
              <a:rPr lang="sv-SE" sz="1200" dirty="0" err="1"/>
              <a:t>legacy</a:t>
            </a:r>
            <a:r>
              <a:rPr lang="sv-SE" sz="1200" dirty="0"/>
              <a:t> genom RF)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200" dirty="0"/>
              <a:t>Titti </a:t>
            </a:r>
            <a:r>
              <a:rPr lang="sv-SE" sz="1200" dirty="0" err="1"/>
              <a:t>Rodling</a:t>
            </a:r>
            <a:r>
              <a:rPr lang="sv-SE" sz="1200" dirty="0"/>
              <a:t>, SLAO, Svensk Turism, Centrum för idrottsevenemang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200" dirty="0"/>
              <a:t>Jens Lindqvist (</a:t>
            </a:r>
            <a:r>
              <a:rPr lang="sv-SE" sz="1200" dirty="0" err="1"/>
              <a:t>tf</a:t>
            </a:r>
            <a:r>
              <a:rPr lang="sv-SE" sz="1200" dirty="0"/>
              <a:t> VD), </a:t>
            </a:r>
            <a:r>
              <a:rPr lang="sv-SE" sz="1200" dirty="0" err="1"/>
              <a:t>O-Ringen</a:t>
            </a:r>
            <a:endParaRPr lang="sv-S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200" dirty="0"/>
              <a:t>Destinationsbolag (Östersund: Micke Jonsson, Göteborg: Lars Isaksson/Katarina Torstensson, Stockholm: Patrik </a:t>
            </a:r>
            <a:r>
              <a:rPr lang="sv-SE" sz="1200" dirty="0" err="1"/>
              <a:t>Tengwall</a:t>
            </a:r>
            <a:r>
              <a:rPr lang="sv-SE" sz="1200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200" dirty="0"/>
              <a:t>Svenska skidförbundet: Anna Ottosson </a:t>
            </a:r>
            <a:r>
              <a:rPr lang="sv-SE" sz="1200" dirty="0" err="1"/>
              <a:t>Blixth</a:t>
            </a:r>
            <a:r>
              <a:rPr lang="sv-SE" sz="12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200" dirty="0"/>
              <a:t>Glenn Olsson, Svenska Rallyt.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200" dirty="0"/>
              <a:t>Andreas Gyllenhammar, </a:t>
            </a:r>
            <a:r>
              <a:rPr lang="sv-SE" sz="1200" dirty="0" err="1"/>
              <a:t>Jämtkraft</a:t>
            </a:r>
            <a:endParaRPr lang="sv-S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200" dirty="0"/>
              <a:t>Innovationskontor (ev. adjungerad) ; </a:t>
            </a:r>
            <a:r>
              <a:rPr lang="sv-SE" sz="1200" dirty="0" err="1"/>
              <a:t>Miun</a:t>
            </a:r>
            <a:r>
              <a:rPr lang="sv-SE" sz="1200" dirty="0"/>
              <a:t> Innovation: Sandra Olofsson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200" dirty="0"/>
              <a:t>---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200" dirty="0"/>
              <a:t>Forskare från tema 5. Två forskare deltar löpande, en fast och en som roterar. Robert Pettersson koordinerar arbetet i lärandegruppen. Övriga forskare föredragande efter behov.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7805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1B9E88-7E20-43F5-A1FC-B59C91F4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Inspel liten grupp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BED788-AFA9-4318-AA8F-7DB7A8F2B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Inte Naturvårdsverket</a:t>
            </a:r>
          </a:p>
          <a:p>
            <a:r>
              <a:rPr lang="sv-SE" dirty="0"/>
              <a:t>Alla typer av idrotts-/friluftslivsevent – ex vis saknas vattensport</a:t>
            </a:r>
          </a:p>
          <a:p>
            <a:r>
              <a:rPr lang="sv-SE" dirty="0"/>
              <a:t>Balansgång för många aktörer</a:t>
            </a:r>
          </a:p>
          <a:p>
            <a:r>
              <a:rPr lang="sv-SE" dirty="0" err="1"/>
              <a:t>Jämtkraft</a:t>
            </a:r>
            <a:r>
              <a:rPr lang="sv-SE" dirty="0"/>
              <a:t>?</a:t>
            </a:r>
          </a:p>
          <a:p>
            <a:r>
              <a:rPr lang="sv-SE" dirty="0"/>
              <a:t>Gråzoner</a:t>
            </a:r>
          </a:p>
          <a:p>
            <a:r>
              <a:rPr lang="sv-SE" dirty="0"/>
              <a:t>Certifieringsinitiativ?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F09EEE-ACAF-4DAF-B2D2-129F006C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5690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FD36DE-870D-4C65-8839-5C80DB40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Tema 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483D11-9A78-4B31-84B7-1B1635453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Förslag: Ingen lärandegrupp i dagsläget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BBD172-BC4B-44DB-9B3E-8CF422A7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8982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D29A33-7362-48E2-B4B6-0FD55682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Inspel liten grupp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AB5C96-FEEA-445D-A36A-1638DDD8A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Bra att köra igång med lärandegrupp kring styrmedel och beteenden</a:t>
            </a:r>
          </a:p>
          <a:p>
            <a:r>
              <a:rPr lang="sv-SE" dirty="0"/>
              <a:t>Svårfångad utmaning</a:t>
            </a:r>
          </a:p>
          <a:p>
            <a:r>
              <a:rPr lang="sv-SE" dirty="0"/>
              <a:t>Vänta inte, denna grupp kan föda in i de andra lärandegrupperna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40D808-2CAA-43A6-BBEA-0295B0B07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5535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DA99C0-D223-4FD6-9514-AD6B165E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Fundera själv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D11A5E-11F1-4798-A654-0C83228DC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Rätt organisationer i varje lärandegrupp</a:t>
            </a:r>
          </a:p>
          <a:p>
            <a:r>
              <a:rPr lang="sv-SE" dirty="0"/>
              <a:t>Rätt antal organisationer i varje lärandegrupp</a:t>
            </a:r>
          </a:p>
          <a:p>
            <a:r>
              <a:rPr lang="sv-SE" dirty="0"/>
              <a:t>Tänk särskilt på om gruppen har engagemang, makt, kunskap och potential att hitta kunskap och lösningar på utmaningen</a:t>
            </a:r>
          </a:p>
          <a:p>
            <a:r>
              <a:rPr lang="sv-SE" dirty="0"/>
              <a:t>Går det att se ålder, kön, andra sociala faktorer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DDE8DC-E275-4210-A802-2ECA5801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0537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86F13A-4C5C-43D5-8887-31844C4D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Är alla organisationer som har konsortieavtal inplacerade?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F13CF5-28A1-4586-93EE-929F890D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64C9AE-FCDD-44C4-AA17-EC88FD3C1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1775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D6CA64-BE21-4216-95E7-72B92E52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Bensträckare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1A10C7-446C-4744-AF2F-1A624EF30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86D2FC-3F16-4F77-821F-7FCE1B2A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3380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FCD0D0-8E28-4046-AA11-F0C2D587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Nästa steg – vem tillfrågar vem?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6E9B41-C96A-4C7D-912B-C66F20219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Förslag: </a:t>
            </a:r>
          </a:p>
          <a:p>
            <a:r>
              <a:rPr lang="sv-SE" dirty="0"/>
              <a:t>Forskaren tillfrågar</a:t>
            </a:r>
          </a:p>
          <a:p>
            <a:r>
              <a:rPr lang="sv-SE" dirty="0"/>
              <a:t>Underlag info om lärandegrupper</a:t>
            </a:r>
          </a:p>
          <a:p>
            <a:r>
              <a:rPr lang="sv-SE" dirty="0"/>
              <a:t>De organisationer som blir tillfrågade av flera lärandegrupper, Christina samordnar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49B147-ABCF-417E-9023-AB7A6AD1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089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5E844C-4800-4F38-A1E3-7C98C898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Spelregler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75AB88-299E-4EBF-83B4-8A8A2AED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Bild på när vi är på plats, ljud på när vi pratar, annars avstängt</a:t>
            </a:r>
          </a:p>
          <a:p>
            <a:pPr lvl="0"/>
            <a:r>
              <a:rPr lang="sv-SE" dirty="0"/>
              <a:t>Bidra med ! och ?</a:t>
            </a:r>
          </a:p>
          <a:p>
            <a:pPr lvl="0"/>
            <a:r>
              <a:rPr lang="sv-SE" dirty="0"/>
              <a:t>Räck upp handen om du vill säga något</a:t>
            </a:r>
          </a:p>
          <a:p>
            <a:pPr lvl="0"/>
            <a:r>
              <a:rPr lang="sv-SE" dirty="0"/>
              <a:t>Tålamod med tekniken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A1FB00-FC54-4636-AAE9-8B5CFEDF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2700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0A456C-6D99-4F0E-9306-E025435A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Vid behov samlas igen?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03B1CA-EA78-4FF6-9447-98B729C33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C02978-BD54-48B1-A473-D0D91A94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539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637E9F-886F-4F88-9E34-20F44E94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Inspel lilla gruppen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C45600-09C9-4BAB-8D63-C2C084BF4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Rimligt</a:t>
            </a:r>
          </a:p>
          <a:p>
            <a:r>
              <a:rPr lang="sv-SE" dirty="0"/>
              <a:t>Återkoppling hur går det</a:t>
            </a:r>
          </a:p>
          <a:p>
            <a:r>
              <a:rPr lang="sv-SE" dirty="0" err="1"/>
              <a:t>Ev</a:t>
            </a:r>
            <a:r>
              <a:rPr lang="sv-SE" dirty="0"/>
              <a:t> behöver vi inte träffas igen beroende på om formen sätter sig.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AB2B96-1370-4F5F-B48C-C8160BB8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3049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AC6084-98E3-4866-BDEA-0054AFEA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 om lärandegrupp – kompletteringar/inspel?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8EEAD8-237C-4AD9-868A-6DFE44B86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7945CB-E5E0-4313-9019-21A071E1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5057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6D6CE-A0BF-401C-A8EC-3858D2B9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Inspel lilla gruppen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D8E220-BFC4-4114-89FC-36D4437D6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Flexibilitet</a:t>
            </a:r>
          </a:p>
          <a:p>
            <a:r>
              <a:rPr lang="sv-SE" dirty="0"/>
              <a:t>Processen kommer att ta minst 36 månader</a:t>
            </a:r>
          </a:p>
          <a:p>
            <a:r>
              <a:rPr lang="sv-SE" dirty="0"/>
              <a:t>Lite tydligare om tidsåtgången – beskriv hur arbetet ser ut</a:t>
            </a:r>
          </a:p>
          <a:p>
            <a:r>
              <a:rPr lang="sv-SE" dirty="0"/>
              <a:t>Lägg till uppföljning årsvis för att reflektera och justera upplägg och innehåll</a:t>
            </a:r>
          </a:p>
          <a:p>
            <a:r>
              <a:rPr lang="sv-SE" dirty="0"/>
              <a:t>När avslutas lärandegruppen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52AC32-9F7C-4820-B042-3F5B1468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2549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9AD8EB-9598-47FE-B515-9C9680C4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Utvärdering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4EDB95-ED97-4A79-B080-BCE48520A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00" y="2983967"/>
            <a:ext cx="7912894" cy="3836963"/>
          </a:xfrm>
        </p:spPr>
        <p:txBody>
          <a:bodyPr/>
          <a:lstStyle/>
          <a:p>
            <a:r>
              <a:rPr lang="sv-SE" dirty="0"/>
              <a:t>Menti.com</a:t>
            </a:r>
          </a:p>
          <a:p>
            <a:r>
              <a:rPr lang="sv-SE" dirty="0"/>
              <a:t>Kod: 482 74 57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0FE7A3-4994-4ED3-973C-8B619B8D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4224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C1F399-0DB7-40CA-96A6-192B7CE6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Nästa steg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CEC6C3-7AE9-425A-9BAF-37B1641CC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Kommunicera frågeställningarna</a:t>
            </a:r>
          </a:p>
          <a:p>
            <a:r>
              <a:rPr lang="sv-SE" dirty="0"/>
              <a:t>Tillfråga aktörerna som ska delta i lärandegrupperna (plus webbmöte kring hur strukturen för lärandegrupperna ser ut)</a:t>
            </a:r>
          </a:p>
          <a:p>
            <a:r>
              <a:rPr lang="sv-SE" dirty="0"/>
              <a:t>Start </a:t>
            </a:r>
            <a:r>
              <a:rPr lang="sv-SE"/>
              <a:t>lärandegrupper </a:t>
            </a:r>
          </a:p>
          <a:p>
            <a:r>
              <a:rPr lang="sv-SE"/>
              <a:t>Stort </a:t>
            </a:r>
            <a:r>
              <a:rPr lang="sv-SE" dirty="0"/>
              <a:t>TACK!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422937-82C8-4AAF-9184-86154B97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672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5B0641-FD51-4B88-A7E0-81B1B4B1B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034" y="1603918"/>
            <a:ext cx="5920990" cy="3836963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Välkommen</a:t>
            </a:r>
          </a:p>
          <a:p>
            <a:pPr marL="0" indent="0">
              <a:buNone/>
            </a:pPr>
            <a:r>
              <a:rPr lang="sv-SE" sz="1600" dirty="0"/>
              <a:t>Frågor (utmaningar) tema 4 och 6</a:t>
            </a:r>
          </a:p>
          <a:p>
            <a:pPr marL="0" indent="0">
              <a:buNone/>
            </a:pPr>
            <a:r>
              <a:rPr lang="sv-SE" sz="1600" b="1" i="1" dirty="0"/>
              <a:t>Fika</a:t>
            </a:r>
          </a:p>
          <a:p>
            <a:pPr marL="0" indent="0">
              <a:buNone/>
            </a:pPr>
            <a:r>
              <a:rPr lang="sv-SE" sz="1600" dirty="0"/>
              <a:t>Föreslå deltagare i lärandegrupperna 1-5</a:t>
            </a:r>
          </a:p>
          <a:p>
            <a:pPr marL="0" indent="0">
              <a:buNone/>
            </a:pPr>
            <a:r>
              <a:rPr lang="sv-SE" sz="1600" b="1" i="1" dirty="0"/>
              <a:t>Bensträckare</a:t>
            </a:r>
          </a:p>
          <a:p>
            <a:pPr marL="0" indent="0">
              <a:buNone/>
            </a:pPr>
            <a:r>
              <a:rPr lang="sv-SE" sz="1600" dirty="0"/>
              <a:t>Hur ser nästa steg ut</a:t>
            </a:r>
          </a:p>
          <a:p>
            <a:pPr marL="0" indent="0">
              <a:buNone/>
            </a:pPr>
            <a:r>
              <a:rPr lang="sv-SE" sz="1600" dirty="0"/>
              <a:t>Utvärdering </a:t>
            </a:r>
          </a:p>
          <a:p>
            <a:pPr marL="0" indent="0">
              <a:buNone/>
            </a:pPr>
            <a:r>
              <a:rPr lang="sv-SE" sz="1600" dirty="0"/>
              <a:t>Klara 12.00</a:t>
            </a:r>
          </a:p>
          <a:p>
            <a:pPr marL="0" indent="0">
              <a:buNone/>
            </a:pPr>
            <a:endParaRPr lang="sv-SE" sz="1600" i="1" dirty="0"/>
          </a:p>
          <a:p>
            <a:pPr marL="0" indent="0">
              <a:buNone/>
            </a:pPr>
            <a:r>
              <a:rPr lang="sv-SE" sz="1600" i="1" dirty="0"/>
              <a:t>Underlag, PP på webbsida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AE518A-7140-4623-B223-57E75EA9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B24FCFB-BEDF-4148-96AA-C7358D8F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034" y="670784"/>
            <a:ext cx="7912894" cy="652145"/>
          </a:xfrm>
        </p:spPr>
        <p:txBody>
          <a:bodyPr/>
          <a:lstStyle/>
          <a:p>
            <a:r>
              <a:rPr lang="sv-SE" dirty="0"/>
              <a:t>Idag…</a:t>
            </a:r>
          </a:p>
        </p:txBody>
      </p:sp>
    </p:spTree>
    <p:extLst>
      <p:ext uri="{BB962C8B-B14F-4D97-AF65-F5344CB8AC3E}">
        <p14:creationId xmlns:p14="http://schemas.microsoft.com/office/powerpoint/2010/main" val="194595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206891-FB9D-4298-A456-525AB1ED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72" y="1559461"/>
            <a:ext cx="7128855" cy="652145"/>
          </a:xfrm>
        </p:spPr>
        <p:txBody>
          <a:bodyPr/>
          <a:lstStyle/>
          <a:p>
            <a:r>
              <a:rPr lang="sv-SE" dirty="0"/>
              <a:t>Skriv i chatten </a:t>
            </a:r>
            <a:br>
              <a:rPr lang="sv-SE" dirty="0"/>
            </a:br>
            <a:endParaRPr lang="sv-SE" b="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F267A6-641D-4171-B7E9-64089E645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6769C9F-309A-4B77-A66D-1E2676F2BAAE}"/>
              </a:ext>
            </a:extLst>
          </p:cNvPr>
          <p:cNvSpPr txBox="1"/>
          <p:nvPr/>
        </p:nvSpPr>
        <p:spPr>
          <a:xfrm>
            <a:off x="1007572" y="2416629"/>
            <a:ext cx="650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Vilken känsla har du inför nästa steg – </a:t>
            </a:r>
          </a:p>
          <a:p>
            <a:r>
              <a:rPr lang="sv-SE" dirty="0"/>
              <a:t>Lärandegrupperna?</a:t>
            </a:r>
          </a:p>
        </p:txBody>
      </p:sp>
    </p:spTree>
    <p:extLst>
      <p:ext uri="{BB962C8B-B14F-4D97-AF65-F5344CB8AC3E}">
        <p14:creationId xmlns:p14="http://schemas.microsoft.com/office/powerpoint/2010/main" val="324891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D8FACF-55DB-4D73-AB76-B6E06014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0" y="457834"/>
            <a:ext cx="7912894" cy="652145"/>
          </a:xfrm>
        </p:spPr>
        <p:txBody>
          <a:bodyPr/>
          <a:lstStyle/>
          <a:p>
            <a:r>
              <a:rPr lang="sv-SE" dirty="0"/>
              <a:t>Fråga (utmaning) tema 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5DF6E1-1ADC-4047-A400-ACAA5AC1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53" y="1667963"/>
            <a:ext cx="7912894" cy="3836963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Vad kan bidra till mer cirkulära lösningar, med minimerad miljöpåverkan över livscykeln, för material och utrustning inom idrott och friluftsliv? </a:t>
            </a:r>
          </a:p>
          <a:p>
            <a:pPr marL="0" indent="0">
              <a:buNone/>
            </a:pPr>
            <a:r>
              <a:rPr lang="sv-SE" dirty="0"/>
              <a:t>Vilka åtgärder och lösningar är viktiga för:</a:t>
            </a:r>
          </a:p>
          <a:p>
            <a:r>
              <a:rPr lang="sv-SE" dirty="0"/>
              <a:t>Tillverkare och återförsäljare av material och utrustning?</a:t>
            </a:r>
          </a:p>
          <a:p>
            <a:r>
              <a:rPr lang="sv-SE" dirty="0"/>
              <a:t>Utövare av idrott och friluftsliv?</a:t>
            </a:r>
          </a:p>
          <a:p>
            <a:r>
              <a:rPr lang="sv-SE" dirty="0"/>
              <a:t>Föreningar, klubbar eller andra sammanslutningar inom idrott och friluftsliv?</a:t>
            </a:r>
          </a:p>
          <a:p>
            <a:r>
              <a:rPr lang="sv-SE" dirty="0"/>
              <a:t>EVENTUELLT: Beslutsfattare med möjlighet att påverka planering och utövande av idrott och friluftsliv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65470-A985-4B42-9E3E-8387C7F6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7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F14B9B-0E89-447E-B83B-57A3A7AD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53" y="1182771"/>
            <a:ext cx="7912894" cy="3836963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Vad kan bidra till minimerad miljöpåverkan över livscykeln för material och utrustning inom idrott och friluftsliv?</a:t>
            </a:r>
          </a:p>
          <a:p>
            <a:pPr marL="0" indent="0">
              <a:buNone/>
            </a:pPr>
            <a:r>
              <a:rPr lang="sv-SE" dirty="0"/>
              <a:t>Vilka åtgärder och lösningar är viktiga för cirkulära åtgärder för:</a:t>
            </a:r>
          </a:p>
          <a:p>
            <a:r>
              <a:rPr lang="sv-SE" dirty="0"/>
              <a:t>Tillverkare och återförsäljare av material och utrustning?</a:t>
            </a:r>
          </a:p>
          <a:p>
            <a:r>
              <a:rPr lang="sv-SE" dirty="0"/>
              <a:t>Utövare av idrott och friluftsliv?</a:t>
            </a:r>
          </a:p>
          <a:p>
            <a:r>
              <a:rPr lang="sv-SE" dirty="0"/>
              <a:t>Föreningar, klubbar eller andra sammanslutningar inom idrott och friluftsliv?</a:t>
            </a:r>
          </a:p>
          <a:p>
            <a:r>
              <a:rPr lang="sv-SE" dirty="0"/>
              <a:t>Beslutsfattare med möjlighet att påverka planering och utövande av idrott och friluftsliv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A6FCF3-C24C-4B84-BEE2-226972FE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25F88A0-6DB3-4EAF-ABA1-19724C799652}"/>
              </a:ext>
            </a:extLst>
          </p:cNvPr>
          <p:cNvSpPr txBox="1"/>
          <p:nvPr/>
        </p:nvSpPr>
        <p:spPr>
          <a:xfrm>
            <a:off x="629100" y="5317199"/>
            <a:ext cx="79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Inspel: Beslutsfattare viktiga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530583-04C6-43B8-8B2D-DA21536DEFF8}"/>
              </a:ext>
            </a:extLst>
          </p:cNvPr>
          <p:cNvSpPr txBox="1"/>
          <p:nvPr/>
        </p:nvSpPr>
        <p:spPr>
          <a:xfrm>
            <a:off x="615553" y="382555"/>
            <a:ext cx="497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Inspel från lilla gruppen: </a:t>
            </a:r>
          </a:p>
        </p:txBody>
      </p:sp>
    </p:spTree>
    <p:extLst>
      <p:ext uri="{BB962C8B-B14F-4D97-AF65-F5344CB8AC3E}">
        <p14:creationId xmlns:p14="http://schemas.microsoft.com/office/powerpoint/2010/main" val="31072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642B86-85FC-4CE9-B918-564548CF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60" y="551757"/>
            <a:ext cx="7912894" cy="652145"/>
          </a:xfrm>
        </p:spPr>
        <p:txBody>
          <a:bodyPr/>
          <a:lstStyle/>
          <a:p>
            <a:r>
              <a:rPr lang="sv-SE" dirty="0"/>
              <a:t>Fråga (utmaning) tema 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F3E2BF-8497-440F-9042-87BD2C315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819" y="1126787"/>
            <a:ext cx="7912894" cy="3836963"/>
          </a:xfrm>
        </p:spPr>
        <p:txBody>
          <a:bodyPr/>
          <a:lstStyle/>
          <a:p>
            <a:pPr marL="0" indent="0">
              <a:buNone/>
            </a:pPr>
            <a:r>
              <a:rPr lang="sv-SE" sz="1400" b="1" dirty="0"/>
              <a:t>Förslag fram taget av gruppen tidigare: </a:t>
            </a:r>
          </a:p>
          <a:p>
            <a:pPr marL="0" indent="0">
              <a:buNone/>
            </a:pPr>
            <a:r>
              <a:rPr lang="sv-SE" sz="1400" dirty="0"/>
              <a:t>- Hur kan vi skapa gemensamma insatser inom idrotten och friluftslivet för ökad hållbarhet? </a:t>
            </a:r>
          </a:p>
          <a:p>
            <a:pPr marL="0" indent="0">
              <a:buNone/>
            </a:pPr>
            <a:r>
              <a:rPr lang="sv-SE" sz="1400" dirty="0"/>
              <a:t>- Hur kan idrotten och friluftslivet guida konsumenter, företag och organisationer till att skapa ett hållbart beteende inom en cirkulär ekonomi? </a:t>
            </a:r>
          </a:p>
          <a:p>
            <a:pPr marL="0" indent="0">
              <a:buNone/>
            </a:pPr>
            <a:r>
              <a:rPr lang="sv-SE" sz="1400" dirty="0"/>
              <a:t>Förslag: Ta bort cirkulär ekonomi, få in styrmedel, beslutsfattarperspektivet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en-US" sz="1400" b="1" dirty="0" err="1"/>
              <a:t>Nytt</a:t>
            </a:r>
            <a:r>
              <a:rPr lang="en-US" sz="1400" b="1" dirty="0"/>
              <a:t> </a:t>
            </a:r>
            <a:r>
              <a:rPr lang="en-US" sz="1400" b="1" dirty="0" err="1"/>
              <a:t>förslag</a:t>
            </a:r>
            <a:r>
              <a:rPr lang="en-US" sz="1400" b="1" dirty="0"/>
              <a:t> </a:t>
            </a:r>
            <a:r>
              <a:rPr lang="en-US" sz="1400" b="1" dirty="0" err="1"/>
              <a:t>från</a:t>
            </a:r>
            <a:r>
              <a:rPr lang="en-US" sz="1400" b="1" dirty="0"/>
              <a:t> Dimitri: </a:t>
            </a:r>
            <a:endParaRPr lang="sv-SE" sz="1400" b="1" dirty="0"/>
          </a:p>
          <a:p>
            <a:pPr marL="0" indent="0">
              <a:buNone/>
            </a:pPr>
            <a:r>
              <a:rPr lang="en-US" sz="1400" b="1" dirty="0"/>
              <a:t>In Sweden, the sport and outdoor recreation sectors are highly fragmented and governed by a diverse set of policies, rules and regulations. How can coordinated efforts be made leading to more streamlined decision-making, which can lead these sectors to enhance their environmental sustainability?</a:t>
            </a:r>
            <a:endParaRPr lang="sv-SE" sz="1400" dirty="0"/>
          </a:p>
          <a:p>
            <a:pPr marL="0" indent="0">
              <a:buNone/>
            </a:pPr>
            <a:r>
              <a:rPr lang="en-US" sz="1400" dirty="0"/>
              <a:t>- What combination of policies, strategies, tools and practices can most effectively lead to a society-wide movement that embraces environmentally sustainable sport and outdoor recreation in Sweden?</a:t>
            </a:r>
            <a:endParaRPr lang="sv-SE" sz="1400" dirty="0"/>
          </a:p>
          <a:p>
            <a:pPr marL="0" indent="0">
              <a:buNone/>
            </a:pPr>
            <a:r>
              <a:rPr lang="en-US" sz="1400" dirty="0"/>
              <a:t>- How can the sport and outdoor recreation effectively engage the public at large to help guide participants, businesses and organizations to behave in an environmentally sustainable manner?</a:t>
            </a:r>
            <a:endParaRPr lang="sv-SE" sz="14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F435EA-7436-45B1-AB78-B623EFFB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80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48D17C-D8EB-4178-A8DA-4AC1D63C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F60DEB-FF17-430D-9E46-6EE911265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Svår utmaning</a:t>
            </a:r>
          </a:p>
          <a:p>
            <a:r>
              <a:rPr lang="sv-SE" dirty="0"/>
              <a:t>Nyckelbegrepp: </a:t>
            </a:r>
            <a:r>
              <a:rPr lang="sv-SE" dirty="0" err="1"/>
              <a:t>Coordinated</a:t>
            </a:r>
            <a:r>
              <a:rPr lang="sv-SE" dirty="0"/>
              <a:t> </a:t>
            </a:r>
            <a:r>
              <a:rPr lang="sv-SE" dirty="0" err="1"/>
              <a:t>efforts</a:t>
            </a:r>
            <a:r>
              <a:rPr lang="sv-SE" dirty="0"/>
              <a:t>, </a:t>
            </a:r>
            <a:r>
              <a:rPr lang="sv-SE" dirty="0" err="1"/>
              <a:t>engage</a:t>
            </a:r>
            <a:r>
              <a:rPr lang="sv-SE" dirty="0"/>
              <a:t> the public</a:t>
            </a:r>
          </a:p>
          <a:p>
            <a:r>
              <a:rPr lang="sv-SE" dirty="0"/>
              <a:t>Vad betyder </a:t>
            </a:r>
            <a:r>
              <a:rPr lang="sv-SE" dirty="0" err="1"/>
              <a:t>Streamlined</a:t>
            </a:r>
            <a:r>
              <a:rPr lang="sv-SE" dirty="0"/>
              <a:t>? Är det viktigt?</a:t>
            </a:r>
          </a:p>
          <a:p>
            <a:r>
              <a:rPr lang="sv-SE" dirty="0"/>
              <a:t>Rubriken stämmer inte riktigt med underpunkterna</a:t>
            </a:r>
          </a:p>
          <a:p>
            <a:r>
              <a:rPr lang="sv-SE" dirty="0"/>
              <a:t>Bra att få igång lärandegrupp så snart som möjligt.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EE86FD-35F7-4E32-98E6-C9AE5671C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7D08-BA26-2141-829B-20E05084DD29}" type="datetime1">
              <a:rPr lang="sv-SE" smtClean="0"/>
              <a:t>2020-11-05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6267F59-8491-4BAD-AD65-783D524DDCF5}"/>
              </a:ext>
            </a:extLst>
          </p:cNvPr>
          <p:cNvSpPr txBox="1"/>
          <p:nvPr/>
        </p:nvSpPr>
        <p:spPr>
          <a:xfrm>
            <a:off x="629100" y="289249"/>
            <a:ext cx="4997259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Inspel från lilla gruppen: </a:t>
            </a:r>
          </a:p>
        </p:txBody>
      </p:sp>
    </p:spTree>
    <p:extLst>
      <p:ext uri="{BB962C8B-B14F-4D97-AF65-F5344CB8AC3E}">
        <p14:creationId xmlns:p14="http://schemas.microsoft.com/office/powerpoint/2010/main" val="3663316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 1">
      <a:dk1>
        <a:srgbClr val="000000"/>
      </a:dk1>
      <a:lt1>
        <a:srgbClr val="FFFFFF"/>
      </a:lt1>
      <a:dk2>
        <a:srgbClr val="242852"/>
      </a:dk2>
      <a:lt2>
        <a:srgbClr val="FFFFFF"/>
      </a:lt2>
      <a:accent1>
        <a:srgbClr val="386612"/>
      </a:accent1>
      <a:accent2>
        <a:srgbClr val="2C4C34"/>
      </a:accent2>
      <a:accent3>
        <a:srgbClr val="D0ECBD"/>
      </a:accent3>
      <a:accent4>
        <a:srgbClr val="797979"/>
      </a:accent4>
      <a:accent5>
        <a:srgbClr val="424242"/>
      </a:accent5>
      <a:accent6>
        <a:srgbClr val="D5D5D5"/>
      </a:accent6>
      <a:hlink>
        <a:srgbClr val="9454C3"/>
      </a:hlink>
      <a:folHlink>
        <a:srgbClr val="3EBBF0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984D4EA-D191-2C41-822E-382A6A45F584}" vid="{A1E468D5-7674-6B4A-B274-F06831505C98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FBC139F85217441B43FC2B5FD2D10C6" ma:contentTypeVersion="13" ma:contentTypeDescription="Skapa ett nytt dokument." ma:contentTypeScope="" ma:versionID="26bcea294c7092affa911df290ed2e1b">
  <xsd:schema xmlns:xsd="http://www.w3.org/2001/XMLSchema" xmlns:xs="http://www.w3.org/2001/XMLSchema" xmlns:p="http://schemas.microsoft.com/office/2006/metadata/properties" xmlns:ns3="7360a1c1-210a-4150-b0c0-6b93b764b5cd" xmlns:ns4="ba20e272-96f0-48fd-95e5-91515a04ddca" targetNamespace="http://schemas.microsoft.com/office/2006/metadata/properties" ma:root="true" ma:fieldsID="61f7dec4539fa1fd151c8ed6919bfeec" ns3:_="" ns4:_="">
    <xsd:import namespace="7360a1c1-210a-4150-b0c0-6b93b764b5cd"/>
    <xsd:import namespace="ba20e272-96f0-48fd-95e5-91515a04dd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0a1c1-210a-4150-b0c0-6b93b764b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0e272-96f0-48fd-95e5-91515a0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6DCD4F-7DE9-4005-852C-AF56477C15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60a1c1-210a-4150-b0c0-6b93b764b5cd"/>
    <ds:schemaRef ds:uri="ba20e272-96f0-48fd-95e5-91515a04dd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95BFC0-3A7C-4A56-96CC-214C163EE7A7}">
  <ds:schemaRefs>
    <ds:schemaRef ds:uri="ba20e272-96f0-48fd-95e5-91515a04ddc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360a1c1-210a-4150-b0c0-6b93b764b5c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2FC231-37E0-4841-AE79-56BCCA3628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4480</TotalTime>
  <Words>1763</Words>
  <Application>Microsoft Office PowerPoint</Application>
  <PresentationFormat>Bildspel på skärmen (4:3)</PresentationFormat>
  <Paragraphs>307</Paragraphs>
  <Slides>35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Office-tema</vt:lpstr>
      <vt:lpstr>Anpassad formgivning</vt:lpstr>
      <vt:lpstr>Mistra Sport &amp; Outdoors</vt:lpstr>
      <vt:lpstr>Syfte</vt:lpstr>
      <vt:lpstr>Spelregler</vt:lpstr>
      <vt:lpstr>Idag…</vt:lpstr>
      <vt:lpstr>Skriv i chatten  </vt:lpstr>
      <vt:lpstr>Fråga (utmaning) tema 4</vt:lpstr>
      <vt:lpstr>PowerPoint-presentation</vt:lpstr>
      <vt:lpstr>Fråga (utmaning) tema 6</vt:lpstr>
      <vt:lpstr>PowerPoint-presentation</vt:lpstr>
      <vt:lpstr>Gruppdialog kring fråga 4 och 6</vt:lpstr>
      <vt:lpstr>Fika</vt:lpstr>
      <vt:lpstr>Vad är en lärandegrupp?</vt:lpstr>
      <vt:lpstr>Tema 1</vt:lpstr>
      <vt:lpstr>Inspel liten grupp</vt:lpstr>
      <vt:lpstr>Tema 2</vt:lpstr>
      <vt:lpstr>Inspel liten grupp</vt:lpstr>
      <vt:lpstr>Tema 3</vt:lpstr>
      <vt:lpstr>PowerPoint-presentation</vt:lpstr>
      <vt:lpstr>Inspel liten grupp</vt:lpstr>
      <vt:lpstr>Tema 4</vt:lpstr>
      <vt:lpstr>Inspel liten grupp</vt:lpstr>
      <vt:lpstr>Tema 5</vt:lpstr>
      <vt:lpstr>Inspel liten grupp</vt:lpstr>
      <vt:lpstr>Tema 6</vt:lpstr>
      <vt:lpstr>Inspel liten grupp</vt:lpstr>
      <vt:lpstr>Fundera själv</vt:lpstr>
      <vt:lpstr>Är alla organisationer som har konsortieavtal inplacerade?</vt:lpstr>
      <vt:lpstr>Bensträckare</vt:lpstr>
      <vt:lpstr>Nästa steg – vem tillfrågar vem? </vt:lpstr>
      <vt:lpstr>Vid behov samlas igen? </vt:lpstr>
      <vt:lpstr>Inspel lilla gruppen</vt:lpstr>
      <vt:lpstr>Info om lärandegrupp – kompletteringar/inspel? </vt:lpstr>
      <vt:lpstr>Inspel lilla gruppen</vt:lpstr>
      <vt:lpstr>Utvärdering</vt:lpstr>
      <vt:lpstr>Nästa steg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Mistra Sport and Outdoors</dc:title>
  <dc:creator>Eliasson, Matilda</dc:creator>
  <cp:lastModifiedBy>Christensson, Märit</cp:lastModifiedBy>
  <cp:revision>136</cp:revision>
  <cp:lastPrinted>2015-05-26T13:42:18Z</cp:lastPrinted>
  <dcterms:created xsi:type="dcterms:W3CDTF">2020-02-10T10:34:03Z</dcterms:created>
  <dcterms:modified xsi:type="dcterms:W3CDTF">2020-11-05T10:32:44Z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0x0101007FBC139F85217441B43FC2B5FD2D10C6</vt:lpwstr>
  </property>
</Properties>
</file>